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0" r:id="rId4"/>
    <p:sldId id="272" r:id="rId5"/>
    <p:sldId id="271" r:id="rId6"/>
    <p:sldId id="259" r:id="rId7"/>
    <p:sldId id="273" r:id="rId8"/>
    <p:sldId id="260" r:id="rId9"/>
    <p:sldId id="261" r:id="rId10"/>
    <p:sldId id="262" r:id="rId11"/>
    <p:sldId id="274" r:id="rId12"/>
    <p:sldId id="263" r:id="rId13"/>
    <p:sldId id="266" r:id="rId14"/>
    <p:sldId id="265" r:id="rId15"/>
    <p:sldId id="268" r:id="rId16"/>
    <p:sldId id="267" r:id="rId17"/>
    <p:sldId id="26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0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2345446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1770230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285585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坚哥政史 微信：sezson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039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2411898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206036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3143948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218520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156961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2681572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253982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8416405-6E24-449F-BF4D-E7B3387B9824}" type="datetimeFigureOut">
              <a:rPr lang="zh-CN" altLang="en-US" smtClean="0"/>
              <a:t>2021/6/10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4062772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416405-6E24-449F-BF4D-E7B3387B9824}" type="datetimeFigureOut">
              <a:rPr lang="zh-CN" altLang="en-US" smtClean="0"/>
              <a:t>2021/6/10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2EED4-35D7-49DF-83D8-15588E97D0BA}" type="slidenum">
              <a:rPr lang="zh-CN" altLang="en-US" smtClean="0"/>
              <a:t>‹#›</a:t>
            </a:fld>
            <a:endParaRPr lang="zh-CN" altLang="en-US"/>
          </a:p>
        </p:txBody>
      </p:sp>
    </p:spTree>
    <p:extLst>
      <p:ext uri="{BB962C8B-B14F-4D97-AF65-F5344CB8AC3E}">
        <p14:creationId xmlns:p14="http://schemas.microsoft.com/office/powerpoint/2010/main" val="2179733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tags" Target="../tags/tag83.xml"/><Relationship Id="rId3" Type="http://schemas.openxmlformats.org/officeDocument/2006/relationships/tags" Target="../tags/tag68.xml"/><Relationship Id="rId21" Type="http://schemas.openxmlformats.org/officeDocument/2006/relationships/tags" Target="../tags/tag86.xml"/><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tags" Target="../tags/tag82.xml"/><Relationship Id="rId2" Type="http://schemas.openxmlformats.org/officeDocument/2006/relationships/tags" Target="../tags/tag67.xml"/><Relationship Id="rId16" Type="http://schemas.openxmlformats.org/officeDocument/2006/relationships/tags" Target="../tags/tag81.xml"/><Relationship Id="rId20" Type="http://schemas.openxmlformats.org/officeDocument/2006/relationships/tags" Target="../tags/tag85.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tags" Target="../tags/tag80.xml"/><Relationship Id="rId10" Type="http://schemas.openxmlformats.org/officeDocument/2006/relationships/tags" Target="../tags/tag75.xml"/><Relationship Id="rId19" Type="http://schemas.openxmlformats.org/officeDocument/2006/relationships/tags" Target="../tags/tag84.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 Id="rId2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tags" Target="../tags/tag104.xml"/><Relationship Id="rId3" Type="http://schemas.openxmlformats.org/officeDocument/2006/relationships/tags" Target="../tags/tag89.xml"/><Relationship Id="rId21" Type="http://schemas.openxmlformats.org/officeDocument/2006/relationships/tags" Target="../tags/tag107.xml"/><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tags" Target="../tags/tag103.xml"/><Relationship Id="rId2" Type="http://schemas.openxmlformats.org/officeDocument/2006/relationships/tags" Target="../tags/tag88.xml"/><Relationship Id="rId16" Type="http://schemas.openxmlformats.org/officeDocument/2006/relationships/tags" Target="../tags/tag102.xml"/><Relationship Id="rId20" Type="http://schemas.openxmlformats.org/officeDocument/2006/relationships/tags" Target="../tags/tag106.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tags" Target="../tags/tag101.xml"/><Relationship Id="rId10" Type="http://schemas.openxmlformats.org/officeDocument/2006/relationships/tags" Target="../tags/tag96.xml"/><Relationship Id="rId19" Type="http://schemas.openxmlformats.org/officeDocument/2006/relationships/tags" Target="../tags/tag105.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tags" Target="../tags/tag125.xml"/><Relationship Id="rId3" Type="http://schemas.openxmlformats.org/officeDocument/2006/relationships/tags" Target="../tags/tag110.xml"/><Relationship Id="rId21" Type="http://schemas.openxmlformats.org/officeDocument/2006/relationships/tags" Target="../tags/tag128.xml"/><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tags" Target="../tags/tag124.xml"/><Relationship Id="rId2" Type="http://schemas.openxmlformats.org/officeDocument/2006/relationships/tags" Target="../tags/tag109.xml"/><Relationship Id="rId16" Type="http://schemas.openxmlformats.org/officeDocument/2006/relationships/tags" Target="../tags/tag123.xml"/><Relationship Id="rId20" Type="http://schemas.openxmlformats.org/officeDocument/2006/relationships/tags" Target="../tags/tag127.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tags" Target="../tags/tag122.xml"/><Relationship Id="rId10" Type="http://schemas.openxmlformats.org/officeDocument/2006/relationships/tags" Target="../tags/tag117.xml"/><Relationship Id="rId19" Type="http://schemas.openxmlformats.org/officeDocument/2006/relationships/tags" Target="../tags/tag126.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 Id="rId2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9.xml"/></Relationships>
</file>

<file path=ppt/slides/_rels/slide14.xml.rels><?xml version="1.0" encoding="UTF-8" standalone="yes"?>
<Relationships xmlns="http://schemas.openxmlformats.org/package/2006/relationships"><Relationship Id="rId8" Type="http://schemas.openxmlformats.org/officeDocument/2006/relationships/tags" Target="../tags/tag137.xml"/><Relationship Id="rId3" Type="http://schemas.openxmlformats.org/officeDocument/2006/relationships/tags" Target="../tags/tag132.xml"/><Relationship Id="rId7" Type="http://schemas.openxmlformats.org/officeDocument/2006/relationships/tags" Target="../tags/tag136.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5" Type="http://schemas.openxmlformats.org/officeDocument/2006/relationships/tags" Target="../tags/tag134.xml"/><Relationship Id="rId10" Type="http://schemas.openxmlformats.org/officeDocument/2006/relationships/image" Target="../media/image11.jpeg"/><Relationship Id="rId4" Type="http://schemas.openxmlformats.org/officeDocument/2006/relationships/tags" Target="../tags/tag133.xml"/><Relationship Id="rId9"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wmf"/><Relationship Id="rId3" Type="http://schemas.openxmlformats.org/officeDocument/2006/relationships/image" Target="../media/image2.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3" Type="http://schemas.openxmlformats.org/officeDocument/2006/relationships/tags" Target="../tags/tag10.xml"/><Relationship Id="rId21" Type="http://schemas.openxmlformats.org/officeDocument/2006/relationships/tags" Target="../tags/tag28.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slideLayout" Target="../slideLayouts/slideLayout2.xml"/><Relationship Id="rId10" Type="http://schemas.openxmlformats.org/officeDocument/2006/relationships/tags" Target="../tags/tag17.xml"/><Relationship Id="rId19" Type="http://schemas.openxmlformats.org/officeDocument/2006/relationships/tags" Target="../tags/tag26.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tags" Target="../tags/tag2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9.png"/><Relationship Id="rId4" Type="http://schemas.openxmlformats.org/officeDocument/2006/relationships/tags" Target="../tags/tag33.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3" Type="http://schemas.openxmlformats.org/officeDocument/2006/relationships/tags" Target="../tags/tag39.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60.xml"/><Relationship Id="rId7" Type="http://schemas.openxmlformats.org/officeDocument/2006/relationships/video" Target="../media/media2.mp4"/><Relationship Id="rId2" Type="http://schemas.openxmlformats.org/officeDocument/2006/relationships/tags" Target="../tags/tag59.xml"/><Relationship Id="rId1" Type="http://schemas.openxmlformats.org/officeDocument/2006/relationships/tags" Target="../tags/tag58.xml"/><Relationship Id="rId6" Type="http://schemas.microsoft.com/office/2007/relationships/media" Target="../media/media2.mp4"/><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我国法治建设的历程</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637282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505200" cy="6858000"/>
          </a:xfrm>
          <a:prstGeom prst="rect">
            <a:avLst/>
          </a:prstGeom>
          <a:solidFill>
            <a:srgbClr val="6D1A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3"/>
            </p:custDataLst>
          </p:nvPr>
        </p:nvSpPr>
        <p:spPr>
          <a:xfrm>
            <a:off x="304800" y="304800"/>
            <a:ext cx="3201035" cy="6096000"/>
          </a:xfrm>
          <a:prstGeom prst="rect">
            <a:avLst/>
          </a:prstGeom>
          <a:noFill/>
          <a:ln w="19050">
            <a:solidFill>
              <a:srgbClr val="FFFFFF"/>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矩形 17"/>
          <p:cNvSpPr/>
          <p:nvPr>
            <p:custDataLst>
              <p:tags r:id="rId4"/>
            </p:custDataLst>
          </p:nvPr>
        </p:nvSpPr>
        <p:spPr>
          <a:xfrm>
            <a:off x="3505835" y="304800"/>
            <a:ext cx="8228965" cy="6096000"/>
          </a:xfrm>
          <a:prstGeom prst="rect">
            <a:avLst/>
          </a:prstGeom>
          <a:noFill/>
          <a:ln w="19050">
            <a:solidFill>
              <a:srgbClr val="8D2722"/>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任意多边形: 形状 6"/>
          <p:cNvSpPr>
            <a:spLocks noChangeAspect="1"/>
          </p:cNvSpPr>
          <p:nvPr>
            <p:custDataLst>
              <p:tags r:id="rId5"/>
            </p:custDataLst>
          </p:nvPr>
        </p:nvSpPr>
        <p:spPr>
          <a:xfrm rot="10800000">
            <a:off x="12914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任意多边形: 形状 7"/>
          <p:cNvSpPr>
            <a:spLocks noChangeAspect="1"/>
          </p:cNvSpPr>
          <p:nvPr>
            <p:custDataLst>
              <p:tags r:id="rId6"/>
            </p:custDataLst>
          </p:nvPr>
        </p:nvSpPr>
        <p:spPr>
          <a:xfrm rot="10800000">
            <a:off x="6866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7"/>
            </p:custDataLst>
          </p:nvPr>
        </p:nvSpPr>
        <p:spPr>
          <a:xfrm>
            <a:off x="609600" y="1219200"/>
            <a:ext cx="2712085" cy="2235200"/>
          </a:xfrm>
          <a:prstGeom prst="rect">
            <a:avLst/>
          </a:prstGeom>
          <a:noFill/>
        </p:spPr>
        <p:txBody>
          <a:bodyPr wrap="square" lIns="63500" tIns="25400" rIns="63500" bIns="25400" rtlCol="0" anchor="t" anchorCtr="0">
            <a:normAutofit/>
          </a:bodyPr>
          <a:lstStyle/>
          <a:p>
            <a:pPr marL="571500" indent="-571500" algn="l">
              <a:lnSpc>
                <a:spcPct val="100000"/>
              </a:lnSpc>
              <a:spcBef>
                <a:spcPts val="0"/>
              </a:spcBef>
              <a:spcAft>
                <a:spcPts val="0"/>
              </a:spcAft>
              <a:buSzPct val="100000"/>
              <a:buFont typeface="Wingdings" panose="05000000000000000000" charset="0"/>
              <a:buChar char="l"/>
            </a:pPr>
            <a:r>
              <a:rPr lang="zh-CN" altLang="en-US" sz="4000" b="1" spc="160">
                <a:solidFill>
                  <a:schemeClr val="lt1"/>
                </a:solidFill>
                <a:latin typeface="微软雅黑" panose="020B0503020204020204" pitchFamily="34" charset="-122"/>
                <a:ea typeface="微软雅黑" panose="020B0503020204020204" pitchFamily="34" charset="-122"/>
              </a:rPr>
              <a:t>马克思主义法治理论</a:t>
            </a:r>
          </a:p>
        </p:txBody>
      </p:sp>
      <p:sp>
        <p:nvSpPr>
          <p:cNvPr id="76" name="文本框 75"/>
          <p:cNvSpPr txBox="1"/>
          <p:nvPr>
            <p:custDataLst>
              <p:tags r:id="rId8"/>
            </p:custDataLst>
          </p:nvPr>
        </p:nvSpPr>
        <p:spPr>
          <a:xfrm>
            <a:off x="4069715" y="1987550"/>
            <a:ext cx="7305675" cy="4413250"/>
          </a:xfrm>
          <a:prstGeom prst="rect">
            <a:avLst/>
          </a:prstGeom>
          <a:noFill/>
        </p:spPr>
        <p:txBody>
          <a:bodyPr vert="horz" wrap="square" lIns="91440" tIns="45720" rIns="91440" bIns="45720" rtlCol="0" anchor="t" anchorCtr="0">
            <a:noAutofit/>
          </a:bodyPr>
          <a:lstStyle/>
          <a:p>
            <a:pPr marL="0" indent="0">
              <a:lnSpc>
                <a:spcPct val="120000"/>
              </a:lnSpc>
              <a:buNone/>
            </a:pPr>
            <a:r>
              <a:rPr sz="2400" b="1">
                <a:solidFill>
                  <a:srgbClr val="C00000"/>
                </a:solidFill>
                <a:latin typeface="+mj-ea"/>
                <a:ea typeface="+mj-ea"/>
                <a:sym typeface="+mn-ea"/>
              </a:rPr>
              <a:t>法在国家治理中既具有政治职能，又具有社会职能。</a:t>
            </a:r>
            <a:endParaRPr sz="2400">
              <a:sym typeface="+mn-ea"/>
            </a:endParaRPr>
          </a:p>
          <a:p>
            <a:pPr lvl="1" algn="l">
              <a:lnSpc>
                <a:spcPct val="130000"/>
              </a:lnSpc>
              <a:buClrTx/>
              <a:buSzTx/>
              <a:buFont typeface="Wingdings" panose="05000000000000000000" charset="0"/>
              <a:buChar char="n"/>
            </a:pPr>
            <a:r>
              <a:rPr sz="2400">
                <a:sym typeface="+mn-ea"/>
              </a:rPr>
              <a:t>政治职能是指法</a:t>
            </a:r>
            <a:r>
              <a:rPr sz="2400">
                <a:solidFill>
                  <a:srgbClr val="0000FF"/>
                </a:solidFill>
                <a:sym typeface="+mn-ea"/>
              </a:rPr>
              <a:t>维护一定阶级统治</a:t>
            </a:r>
            <a:r>
              <a:rPr sz="2400">
                <a:sym typeface="+mn-ea"/>
              </a:rPr>
              <a:t>的作用。</a:t>
            </a:r>
          </a:p>
          <a:p>
            <a:pPr lvl="1" algn="l">
              <a:lnSpc>
                <a:spcPct val="130000"/>
              </a:lnSpc>
              <a:buClrTx/>
              <a:buSzTx/>
              <a:buFont typeface="Wingdings" panose="05000000000000000000" charset="0"/>
              <a:buChar char="n"/>
            </a:pPr>
            <a:r>
              <a:rPr sz="2400">
                <a:sym typeface="+mn-ea"/>
              </a:rPr>
              <a:t>社会职能是指法</a:t>
            </a:r>
            <a:r>
              <a:rPr sz="2400">
                <a:solidFill>
                  <a:srgbClr val="0000FF"/>
                </a:solidFill>
                <a:sym typeface="+mn-ea"/>
              </a:rPr>
              <a:t>管理一定社会公共事务</a:t>
            </a:r>
            <a:r>
              <a:rPr sz="2400">
                <a:sym typeface="+mn-ea"/>
              </a:rPr>
              <a:t>的作用。</a:t>
            </a:r>
          </a:p>
          <a:p>
            <a:pPr lvl="1" algn="l">
              <a:lnSpc>
                <a:spcPct val="130000"/>
              </a:lnSpc>
              <a:buClrTx/>
              <a:buSzTx/>
              <a:buFont typeface="Wingdings" panose="05000000000000000000" charset="0"/>
              <a:buChar char="n"/>
            </a:pPr>
            <a:r>
              <a:rPr sz="2400">
                <a:sym typeface="+mn-ea"/>
              </a:rPr>
              <a:t>它既维护</a:t>
            </a:r>
            <a:r>
              <a:rPr sz="2400">
                <a:solidFill>
                  <a:srgbClr val="0000FF"/>
                </a:solidFill>
                <a:sym typeface="+mn-ea"/>
              </a:rPr>
              <a:t>公共管理的秩序</a:t>
            </a:r>
            <a:r>
              <a:rPr sz="2400">
                <a:sym typeface="+mn-ea"/>
              </a:rPr>
              <a:t>，也保障正常的社会生活（p74）</a:t>
            </a:r>
          </a:p>
          <a:p>
            <a:pPr lvl="1" algn="l">
              <a:lnSpc>
                <a:spcPct val="130000"/>
              </a:lnSpc>
              <a:buClrTx/>
              <a:buSzTx/>
              <a:buFont typeface="Wingdings" panose="05000000000000000000" charset="0"/>
              <a:buChar char="n"/>
            </a:pPr>
            <a:r>
              <a:rPr sz="2400">
                <a:sym typeface="+mn-ea"/>
              </a:rPr>
              <a:t>法所具有的这两种职能体现在</a:t>
            </a:r>
            <a:r>
              <a:rPr sz="2400">
                <a:solidFill>
                  <a:srgbClr val="0000FF"/>
                </a:solidFill>
                <a:sym typeface="+mn-ea"/>
              </a:rPr>
              <a:t>经济建设、政治建设、文化建设、社会建设和生态文明建设</a:t>
            </a:r>
            <a:r>
              <a:rPr sz="2400">
                <a:sym typeface="+mn-ea"/>
              </a:rPr>
              <a:t>等各领域中。</a:t>
            </a:r>
            <a:r>
              <a:rPr sz="2400">
                <a:solidFill>
                  <a:srgbClr val="0000FF"/>
                </a:solidFill>
                <a:sym typeface="+mn-ea"/>
              </a:rPr>
              <a:t>  </a:t>
            </a:r>
          </a:p>
        </p:txBody>
      </p:sp>
      <p:grpSp>
        <p:nvGrpSpPr>
          <p:cNvPr id="28" name="组合 27"/>
          <p:cNvGrpSpPr/>
          <p:nvPr/>
        </p:nvGrpSpPr>
        <p:grpSpPr>
          <a:xfrm>
            <a:off x="3732530" y="897255"/>
            <a:ext cx="4322445" cy="829310"/>
            <a:chOff x="5878" y="1413"/>
            <a:chExt cx="6807" cy="1306"/>
          </a:xfrm>
        </p:grpSpPr>
        <p:grpSp>
          <p:nvGrpSpPr>
            <p:cNvPr id="5" name="组合 4"/>
            <p:cNvGrpSpPr/>
            <p:nvPr>
              <p:custDataLst>
                <p:tags r:id="rId9"/>
              </p:custDataLst>
            </p:nvPr>
          </p:nvGrpSpPr>
          <p:grpSpPr>
            <a:xfrm>
              <a:off x="5878" y="1413"/>
              <a:ext cx="1674" cy="1307"/>
              <a:chOff x="1737" y="3161"/>
              <a:chExt cx="1394" cy="1818"/>
            </a:xfrm>
          </p:grpSpPr>
          <p:grpSp>
            <p:nvGrpSpPr>
              <p:cNvPr id="6" name="组合 5"/>
              <p:cNvGrpSpPr/>
              <p:nvPr/>
            </p:nvGrpSpPr>
            <p:grpSpPr>
              <a:xfrm>
                <a:off x="1852" y="3706"/>
                <a:ext cx="1191" cy="1273"/>
                <a:chOff x="3720" y="3277"/>
                <a:chExt cx="630" cy="673"/>
              </a:xfrm>
            </p:grpSpPr>
            <p:sp>
              <p:nvSpPr>
                <p:cNvPr id="7" name="Freeform 93"/>
                <p:cNvSpPr/>
                <p:nvPr>
                  <p:custDataLst>
                    <p:tags r:id="rId12"/>
                  </p:custDataLst>
                </p:nvPr>
              </p:nvSpPr>
              <p:spPr bwMode="auto">
                <a:xfrm>
                  <a:off x="3720" y="3277"/>
                  <a:ext cx="630" cy="357"/>
                </a:xfrm>
                <a:custGeom>
                  <a:avLst/>
                  <a:gdLst>
                    <a:gd name="T0" fmla="*/ 475 w 665"/>
                    <a:gd name="T1" fmla="*/ 4 h 376"/>
                    <a:gd name="T2" fmla="*/ 414 w 665"/>
                    <a:gd name="T3" fmla="*/ 55 h 376"/>
                    <a:gd name="T4" fmla="*/ 350 w 665"/>
                    <a:gd name="T5" fmla="*/ 9 h 376"/>
                    <a:gd name="T6" fmla="*/ 301 w 665"/>
                    <a:gd name="T7" fmla="*/ 61 h 376"/>
                    <a:gd name="T8" fmla="*/ 225 w 665"/>
                    <a:gd name="T9" fmla="*/ 23 h 376"/>
                    <a:gd name="T10" fmla="*/ 170 w 665"/>
                    <a:gd name="T11" fmla="*/ 85 h 376"/>
                    <a:gd name="T12" fmla="*/ 122 w 665"/>
                    <a:gd name="T13" fmla="*/ 55 h 376"/>
                    <a:gd name="T14" fmla="*/ 71 w 665"/>
                    <a:gd name="T15" fmla="*/ 72 h 376"/>
                    <a:gd name="T16" fmla="*/ 76 w 665"/>
                    <a:gd name="T17" fmla="*/ 134 h 376"/>
                    <a:gd name="T18" fmla="*/ 6 w 665"/>
                    <a:gd name="T19" fmla="*/ 191 h 376"/>
                    <a:gd name="T20" fmla="*/ 53 w 665"/>
                    <a:gd name="T21" fmla="*/ 260 h 376"/>
                    <a:gd name="T22" fmla="*/ 70 w 665"/>
                    <a:gd name="T23" fmla="*/ 347 h 376"/>
                    <a:gd name="T24" fmla="*/ 148 w 665"/>
                    <a:gd name="T25" fmla="*/ 317 h 376"/>
                    <a:gd name="T26" fmla="*/ 227 w 665"/>
                    <a:gd name="T27" fmla="*/ 370 h 376"/>
                    <a:gd name="T28" fmla="*/ 299 w 665"/>
                    <a:gd name="T29" fmla="*/ 301 h 376"/>
                    <a:gd name="T30" fmla="*/ 377 w 665"/>
                    <a:gd name="T31" fmla="*/ 370 h 376"/>
                    <a:gd name="T32" fmla="*/ 458 w 665"/>
                    <a:gd name="T33" fmla="*/ 308 h 376"/>
                    <a:gd name="T34" fmla="*/ 524 w 665"/>
                    <a:gd name="T35" fmla="*/ 358 h 376"/>
                    <a:gd name="T36" fmla="*/ 564 w 665"/>
                    <a:gd name="T37" fmla="*/ 285 h 376"/>
                    <a:gd name="T38" fmla="*/ 639 w 665"/>
                    <a:gd name="T39" fmla="*/ 291 h 376"/>
                    <a:gd name="T40" fmla="*/ 650 w 665"/>
                    <a:gd name="T41" fmla="*/ 211 h 376"/>
                    <a:gd name="T42" fmla="*/ 579 w 665"/>
                    <a:gd name="T43" fmla="*/ 177 h 376"/>
                    <a:gd name="T44" fmla="*/ 612 w 665"/>
                    <a:gd name="T45" fmla="*/ 152 h 376"/>
                    <a:gd name="T46" fmla="*/ 615 w 665"/>
                    <a:gd name="T47" fmla="*/ 109 h 376"/>
                    <a:gd name="T48" fmla="*/ 567 w 665"/>
                    <a:gd name="T49" fmla="*/ 83 h 376"/>
                    <a:gd name="T50" fmla="*/ 513 w 665"/>
                    <a:gd name="T51" fmla="*/ 100 h 376"/>
                    <a:gd name="T52" fmla="*/ 524 w 665"/>
                    <a:gd name="T53" fmla="*/ 64 h 376"/>
                    <a:gd name="T54" fmla="*/ 475 w 665"/>
                    <a:gd name="T55" fmla="*/ 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376">
                      <a:moveTo>
                        <a:pt x="475" y="4"/>
                      </a:moveTo>
                      <a:cubicBezTo>
                        <a:pt x="446" y="0"/>
                        <a:pt x="418" y="24"/>
                        <a:pt x="414" y="55"/>
                      </a:cubicBezTo>
                      <a:cubicBezTo>
                        <a:pt x="400" y="31"/>
                        <a:pt x="377" y="10"/>
                        <a:pt x="350" y="9"/>
                      </a:cubicBezTo>
                      <a:cubicBezTo>
                        <a:pt x="324" y="8"/>
                        <a:pt x="297" y="33"/>
                        <a:pt x="301" y="61"/>
                      </a:cubicBezTo>
                      <a:cubicBezTo>
                        <a:pt x="283" y="36"/>
                        <a:pt x="254" y="20"/>
                        <a:pt x="225" y="23"/>
                      </a:cubicBezTo>
                      <a:cubicBezTo>
                        <a:pt x="196" y="27"/>
                        <a:pt x="170" y="54"/>
                        <a:pt x="170" y="85"/>
                      </a:cubicBezTo>
                      <a:cubicBezTo>
                        <a:pt x="157" y="71"/>
                        <a:pt x="140" y="59"/>
                        <a:pt x="122" y="55"/>
                      </a:cubicBezTo>
                      <a:cubicBezTo>
                        <a:pt x="103" y="52"/>
                        <a:pt x="83" y="57"/>
                        <a:pt x="71" y="72"/>
                      </a:cubicBezTo>
                      <a:cubicBezTo>
                        <a:pt x="58" y="87"/>
                        <a:pt x="63" y="119"/>
                        <a:pt x="76" y="134"/>
                      </a:cubicBezTo>
                      <a:cubicBezTo>
                        <a:pt x="35" y="122"/>
                        <a:pt x="14" y="155"/>
                        <a:pt x="6" y="191"/>
                      </a:cubicBezTo>
                      <a:cubicBezTo>
                        <a:pt x="0" y="220"/>
                        <a:pt x="14" y="276"/>
                        <a:pt x="53" y="260"/>
                      </a:cubicBezTo>
                      <a:cubicBezTo>
                        <a:pt x="34" y="286"/>
                        <a:pt x="42" y="330"/>
                        <a:pt x="70" y="347"/>
                      </a:cubicBezTo>
                      <a:cubicBezTo>
                        <a:pt x="97" y="363"/>
                        <a:pt x="137" y="349"/>
                        <a:pt x="148" y="317"/>
                      </a:cubicBezTo>
                      <a:cubicBezTo>
                        <a:pt x="154" y="353"/>
                        <a:pt x="193" y="376"/>
                        <a:pt x="227" y="370"/>
                      </a:cubicBezTo>
                      <a:cubicBezTo>
                        <a:pt x="260" y="363"/>
                        <a:pt x="287" y="334"/>
                        <a:pt x="299" y="301"/>
                      </a:cubicBezTo>
                      <a:cubicBezTo>
                        <a:pt x="307" y="338"/>
                        <a:pt x="341" y="368"/>
                        <a:pt x="377" y="370"/>
                      </a:cubicBezTo>
                      <a:cubicBezTo>
                        <a:pt x="413" y="372"/>
                        <a:pt x="449" y="345"/>
                        <a:pt x="458" y="308"/>
                      </a:cubicBezTo>
                      <a:cubicBezTo>
                        <a:pt x="462" y="339"/>
                        <a:pt x="494" y="364"/>
                        <a:pt x="524" y="358"/>
                      </a:cubicBezTo>
                      <a:cubicBezTo>
                        <a:pt x="553" y="351"/>
                        <a:pt x="573" y="315"/>
                        <a:pt x="564" y="285"/>
                      </a:cubicBezTo>
                      <a:cubicBezTo>
                        <a:pt x="582" y="307"/>
                        <a:pt x="618" y="310"/>
                        <a:pt x="639" y="291"/>
                      </a:cubicBezTo>
                      <a:cubicBezTo>
                        <a:pt x="660" y="272"/>
                        <a:pt x="665" y="236"/>
                        <a:pt x="650" y="211"/>
                      </a:cubicBezTo>
                      <a:cubicBezTo>
                        <a:pt x="636" y="185"/>
                        <a:pt x="606" y="172"/>
                        <a:pt x="579" y="177"/>
                      </a:cubicBezTo>
                      <a:cubicBezTo>
                        <a:pt x="592" y="173"/>
                        <a:pt x="605" y="164"/>
                        <a:pt x="612" y="152"/>
                      </a:cubicBezTo>
                      <a:cubicBezTo>
                        <a:pt x="620" y="139"/>
                        <a:pt x="621" y="122"/>
                        <a:pt x="615" y="109"/>
                      </a:cubicBezTo>
                      <a:cubicBezTo>
                        <a:pt x="607" y="91"/>
                        <a:pt x="586" y="82"/>
                        <a:pt x="567" y="83"/>
                      </a:cubicBezTo>
                      <a:cubicBezTo>
                        <a:pt x="547" y="83"/>
                        <a:pt x="531" y="93"/>
                        <a:pt x="513" y="100"/>
                      </a:cubicBezTo>
                      <a:cubicBezTo>
                        <a:pt x="517" y="98"/>
                        <a:pt x="523" y="69"/>
                        <a:pt x="524" y="64"/>
                      </a:cubicBezTo>
                      <a:cubicBezTo>
                        <a:pt x="531" y="25"/>
                        <a:pt x="509" y="7"/>
                        <a:pt x="475" y="4"/>
                      </a:cubicBezTo>
                      <a:close/>
                    </a:path>
                  </a:pathLst>
                </a:custGeom>
                <a:solidFill>
                  <a:schemeClr val="accent4">
                    <a:lumMod val="40000"/>
                    <a:lumOff val="60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29" name="Freeform 97"/>
                <p:cNvSpPr/>
                <p:nvPr>
                  <p:custDataLst>
                    <p:tags r:id="rId13"/>
                  </p:custDataLst>
                </p:nvPr>
              </p:nvSpPr>
              <p:spPr bwMode="auto">
                <a:xfrm>
                  <a:off x="3855" y="3804"/>
                  <a:ext cx="38" cy="47"/>
                </a:xfrm>
                <a:custGeom>
                  <a:avLst/>
                  <a:gdLst>
                    <a:gd name="T0" fmla="*/ 1 w 32"/>
                    <a:gd name="T1" fmla="*/ 18 h 39"/>
                    <a:gd name="T2" fmla="*/ 19 w 32"/>
                    <a:gd name="T3" fmla="*/ 35 h 39"/>
                    <a:gd name="T4" fmla="*/ 28 w 32"/>
                    <a:gd name="T5" fmla="*/ 26 h 39"/>
                    <a:gd name="T6" fmla="*/ 20 w 32"/>
                    <a:gd name="T7" fmla="*/ 2 h 39"/>
                    <a:gd name="T8" fmla="*/ 1 w 32"/>
                    <a:gd name="T9" fmla="*/ 18 h 39"/>
                  </a:gdLst>
                  <a:ahLst/>
                  <a:cxnLst>
                    <a:cxn ang="0">
                      <a:pos x="T0" y="T1"/>
                    </a:cxn>
                    <a:cxn ang="0">
                      <a:pos x="T2" y="T3"/>
                    </a:cxn>
                    <a:cxn ang="0">
                      <a:pos x="T4" y="T5"/>
                    </a:cxn>
                    <a:cxn ang="0">
                      <a:pos x="T6" y="T7"/>
                    </a:cxn>
                    <a:cxn ang="0">
                      <a:pos x="T8" y="T9"/>
                    </a:cxn>
                  </a:cxnLst>
                  <a:rect l="0" t="0" r="r" b="b"/>
                  <a:pathLst>
                    <a:path w="32" h="39">
                      <a:moveTo>
                        <a:pt x="1" y="18"/>
                      </a:moveTo>
                      <a:cubicBezTo>
                        <a:pt x="0" y="27"/>
                        <a:pt x="9" y="39"/>
                        <a:pt x="19" y="35"/>
                      </a:cubicBezTo>
                      <a:cubicBezTo>
                        <a:pt x="23" y="34"/>
                        <a:pt x="26" y="30"/>
                        <a:pt x="28" y="26"/>
                      </a:cubicBezTo>
                      <a:cubicBezTo>
                        <a:pt x="32" y="18"/>
                        <a:pt x="31" y="5"/>
                        <a:pt x="20" y="2"/>
                      </a:cubicBezTo>
                      <a:cubicBezTo>
                        <a:pt x="10" y="0"/>
                        <a:pt x="1" y="9"/>
                        <a:pt x="1" y="18"/>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40" name="Freeform 98"/>
                <p:cNvSpPr/>
                <p:nvPr>
                  <p:custDataLst>
                    <p:tags r:id="rId14"/>
                  </p:custDataLst>
                </p:nvPr>
              </p:nvSpPr>
              <p:spPr bwMode="auto">
                <a:xfrm>
                  <a:off x="4073" y="3900"/>
                  <a:ext cx="38" cy="44"/>
                </a:xfrm>
                <a:custGeom>
                  <a:avLst/>
                  <a:gdLst>
                    <a:gd name="T0" fmla="*/ 0 w 32"/>
                    <a:gd name="T1" fmla="*/ 20 h 37"/>
                    <a:gd name="T2" fmla="*/ 17 w 32"/>
                    <a:gd name="T3" fmla="*/ 35 h 37"/>
                    <a:gd name="T4" fmla="*/ 31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1" y="18"/>
                      </a:cubicBezTo>
                      <a:cubicBezTo>
                        <a:pt x="32" y="8"/>
                        <a:pt x="23" y="0"/>
                        <a:pt x="13" y="2"/>
                      </a:cubicBezTo>
                      <a:cubicBezTo>
                        <a:pt x="6" y="3"/>
                        <a:pt x="0" y="10"/>
                        <a:pt x="0" y="17"/>
                      </a:cubicBezTo>
                      <a:cubicBezTo>
                        <a:pt x="0" y="18"/>
                        <a:pt x="0" y="19"/>
                        <a:pt x="0"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51" name="Freeform 99"/>
                <p:cNvSpPr/>
                <p:nvPr>
                  <p:custDataLst>
                    <p:tags r:id="rId15"/>
                  </p:custDataLst>
                </p:nvPr>
              </p:nvSpPr>
              <p:spPr bwMode="auto">
                <a:xfrm>
                  <a:off x="4248" y="3705"/>
                  <a:ext cx="44" cy="54"/>
                </a:xfrm>
                <a:custGeom>
                  <a:avLst/>
                  <a:gdLst>
                    <a:gd name="T0" fmla="*/ 2 w 37"/>
                    <a:gd name="T1" fmla="*/ 16 h 44"/>
                    <a:gd name="T2" fmla="*/ 4 w 37"/>
                    <a:gd name="T3" fmla="*/ 32 h 44"/>
                    <a:gd name="T4" fmla="*/ 28 w 37"/>
                    <a:gd name="T5" fmla="*/ 37 h 44"/>
                    <a:gd name="T6" fmla="*/ 37 w 37"/>
                    <a:gd name="T7" fmla="*/ 22 h 44"/>
                    <a:gd name="T8" fmla="*/ 34 w 37"/>
                    <a:gd name="T9" fmla="*/ 7 h 44"/>
                    <a:gd name="T10" fmla="*/ 16 w 37"/>
                    <a:gd name="T11" fmla="*/ 1 h 44"/>
                    <a:gd name="T12" fmla="*/ 2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2" y="16"/>
                      </a:moveTo>
                      <a:cubicBezTo>
                        <a:pt x="0" y="21"/>
                        <a:pt x="1" y="27"/>
                        <a:pt x="4" y="32"/>
                      </a:cubicBezTo>
                      <a:cubicBezTo>
                        <a:pt x="9" y="40"/>
                        <a:pt x="20" y="44"/>
                        <a:pt x="28" y="37"/>
                      </a:cubicBezTo>
                      <a:cubicBezTo>
                        <a:pt x="33" y="34"/>
                        <a:pt x="36" y="27"/>
                        <a:pt x="37" y="22"/>
                      </a:cubicBezTo>
                      <a:cubicBezTo>
                        <a:pt x="37" y="17"/>
                        <a:pt x="36" y="11"/>
                        <a:pt x="34" y="7"/>
                      </a:cubicBezTo>
                      <a:cubicBezTo>
                        <a:pt x="30" y="2"/>
                        <a:pt x="22" y="0"/>
                        <a:pt x="16" y="1"/>
                      </a:cubicBezTo>
                      <a:cubicBezTo>
                        <a:pt x="9" y="3"/>
                        <a:pt x="3" y="9"/>
                        <a:pt x="2" y="16"/>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69" name="Freeform 100"/>
                <p:cNvSpPr/>
                <p:nvPr>
                  <p:custDataLst>
                    <p:tags r:id="rId16"/>
                  </p:custDataLst>
                </p:nvPr>
              </p:nvSpPr>
              <p:spPr bwMode="auto">
                <a:xfrm>
                  <a:off x="4091" y="3708"/>
                  <a:ext cx="39" cy="44"/>
                </a:xfrm>
                <a:custGeom>
                  <a:avLst/>
                  <a:gdLst>
                    <a:gd name="T0" fmla="*/ 1 w 33"/>
                    <a:gd name="T1" fmla="*/ 20 h 37"/>
                    <a:gd name="T2" fmla="*/ 18 w 33"/>
                    <a:gd name="T3" fmla="*/ 35 h 37"/>
                    <a:gd name="T4" fmla="*/ 32 w 33"/>
                    <a:gd name="T5" fmla="*/ 18 h 37"/>
                    <a:gd name="T6" fmla="*/ 14 w 33"/>
                    <a:gd name="T7" fmla="*/ 2 h 37"/>
                    <a:gd name="T8" fmla="*/ 1 w 33"/>
                    <a:gd name="T9" fmla="*/ 17 h 37"/>
                    <a:gd name="T10" fmla="*/ 1 w 33"/>
                    <a:gd name="T11" fmla="*/ 20 h 37"/>
                  </a:gdLst>
                  <a:ahLst/>
                  <a:cxnLst>
                    <a:cxn ang="0">
                      <a:pos x="T0" y="T1"/>
                    </a:cxn>
                    <a:cxn ang="0">
                      <a:pos x="T2" y="T3"/>
                    </a:cxn>
                    <a:cxn ang="0">
                      <a:pos x="T4" y="T5"/>
                    </a:cxn>
                    <a:cxn ang="0">
                      <a:pos x="T6" y="T7"/>
                    </a:cxn>
                    <a:cxn ang="0">
                      <a:pos x="T8" y="T9"/>
                    </a:cxn>
                    <a:cxn ang="0">
                      <a:pos x="T10" y="T11"/>
                    </a:cxn>
                  </a:cxnLst>
                  <a:rect l="0" t="0" r="r" b="b"/>
                  <a:pathLst>
                    <a:path w="33" h="37">
                      <a:moveTo>
                        <a:pt x="1" y="20"/>
                      </a:moveTo>
                      <a:cubicBezTo>
                        <a:pt x="2" y="28"/>
                        <a:pt x="9" y="37"/>
                        <a:pt x="18" y="35"/>
                      </a:cubicBezTo>
                      <a:cubicBezTo>
                        <a:pt x="25" y="34"/>
                        <a:pt x="32" y="26"/>
                        <a:pt x="32" y="18"/>
                      </a:cubicBezTo>
                      <a:cubicBezTo>
                        <a:pt x="33" y="8"/>
                        <a:pt x="24" y="0"/>
                        <a:pt x="14" y="2"/>
                      </a:cubicBezTo>
                      <a:cubicBezTo>
                        <a:pt x="7" y="3"/>
                        <a:pt x="1" y="10"/>
                        <a:pt x="1" y="17"/>
                      </a:cubicBezTo>
                      <a:cubicBezTo>
                        <a:pt x="0" y="18"/>
                        <a:pt x="1" y="19"/>
                        <a:pt x="1"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0" name="Freeform 101"/>
                <p:cNvSpPr/>
                <p:nvPr>
                  <p:custDataLst>
                    <p:tags r:id="rId17"/>
                  </p:custDataLst>
                </p:nvPr>
              </p:nvSpPr>
              <p:spPr bwMode="auto">
                <a:xfrm>
                  <a:off x="3932" y="3898"/>
                  <a:ext cx="44" cy="52"/>
                </a:xfrm>
                <a:custGeom>
                  <a:avLst/>
                  <a:gdLst>
                    <a:gd name="T0" fmla="*/ 1 w 37"/>
                    <a:gd name="T1" fmla="*/ 16 h 44"/>
                    <a:gd name="T2" fmla="*/ 3 w 37"/>
                    <a:gd name="T3" fmla="*/ 32 h 44"/>
                    <a:gd name="T4" fmla="*/ 28 w 37"/>
                    <a:gd name="T5" fmla="*/ 37 h 44"/>
                    <a:gd name="T6" fmla="*/ 36 w 37"/>
                    <a:gd name="T7" fmla="*/ 22 h 44"/>
                    <a:gd name="T8" fmla="*/ 33 w 37"/>
                    <a:gd name="T9" fmla="*/ 7 h 44"/>
                    <a:gd name="T10" fmla="*/ 16 w 37"/>
                    <a:gd name="T11" fmla="*/ 1 h 44"/>
                    <a:gd name="T12" fmla="*/ 1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1" y="16"/>
                      </a:moveTo>
                      <a:cubicBezTo>
                        <a:pt x="0" y="21"/>
                        <a:pt x="0" y="27"/>
                        <a:pt x="3" y="32"/>
                      </a:cubicBezTo>
                      <a:cubicBezTo>
                        <a:pt x="8" y="40"/>
                        <a:pt x="20" y="44"/>
                        <a:pt x="28" y="37"/>
                      </a:cubicBezTo>
                      <a:cubicBezTo>
                        <a:pt x="32" y="34"/>
                        <a:pt x="35" y="27"/>
                        <a:pt x="36" y="22"/>
                      </a:cubicBezTo>
                      <a:cubicBezTo>
                        <a:pt x="37" y="17"/>
                        <a:pt x="36" y="11"/>
                        <a:pt x="33" y="7"/>
                      </a:cubicBezTo>
                      <a:cubicBezTo>
                        <a:pt x="29" y="2"/>
                        <a:pt x="22" y="0"/>
                        <a:pt x="16" y="1"/>
                      </a:cubicBezTo>
                      <a:cubicBezTo>
                        <a:pt x="9" y="3"/>
                        <a:pt x="3" y="9"/>
                        <a:pt x="1" y="16"/>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1" name="Freeform 102"/>
                <p:cNvSpPr/>
                <p:nvPr>
                  <p:custDataLst>
                    <p:tags r:id="rId18"/>
                  </p:custDataLst>
                </p:nvPr>
              </p:nvSpPr>
              <p:spPr bwMode="auto">
                <a:xfrm>
                  <a:off x="4017" y="3804"/>
                  <a:ext cx="38" cy="47"/>
                </a:xfrm>
                <a:custGeom>
                  <a:avLst/>
                  <a:gdLst>
                    <a:gd name="T0" fmla="*/ 0 w 32"/>
                    <a:gd name="T1" fmla="*/ 18 h 39"/>
                    <a:gd name="T2" fmla="*/ 19 w 32"/>
                    <a:gd name="T3" fmla="*/ 35 h 39"/>
                    <a:gd name="T4" fmla="*/ 27 w 32"/>
                    <a:gd name="T5" fmla="*/ 26 h 39"/>
                    <a:gd name="T6" fmla="*/ 19 w 32"/>
                    <a:gd name="T7" fmla="*/ 2 h 39"/>
                    <a:gd name="T8" fmla="*/ 0 w 32"/>
                    <a:gd name="T9" fmla="*/ 18 h 39"/>
                  </a:gdLst>
                  <a:ahLst/>
                  <a:cxnLst>
                    <a:cxn ang="0">
                      <a:pos x="T0" y="T1"/>
                    </a:cxn>
                    <a:cxn ang="0">
                      <a:pos x="T2" y="T3"/>
                    </a:cxn>
                    <a:cxn ang="0">
                      <a:pos x="T4" y="T5"/>
                    </a:cxn>
                    <a:cxn ang="0">
                      <a:pos x="T6" y="T7"/>
                    </a:cxn>
                    <a:cxn ang="0">
                      <a:pos x="T8" y="T9"/>
                    </a:cxn>
                  </a:cxnLst>
                  <a:rect l="0" t="0" r="r" b="b"/>
                  <a:pathLst>
                    <a:path w="32" h="39">
                      <a:moveTo>
                        <a:pt x="0" y="18"/>
                      </a:moveTo>
                      <a:cubicBezTo>
                        <a:pt x="0" y="27"/>
                        <a:pt x="9" y="39"/>
                        <a:pt x="19" y="35"/>
                      </a:cubicBezTo>
                      <a:cubicBezTo>
                        <a:pt x="23" y="34"/>
                        <a:pt x="26" y="30"/>
                        <a:pt x="27" y="26"/>
                      </a:cubicBezTo>
                      <a:cubicBezTo>
                        <a:pt x="32" y="18"/>
                        <a:pt x="30" y="5"/>
                        <a:pt x="19" y="2"/>
                      </a:cubicBezTo>
                      <a:cubicBezTo>
                        <a:pt x="10" y="0"/>
                        <a:pt x="1" y="9"/>
                        <a:pt x="0" y="18"/>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2" name="Freeform 103"/>
                <p:cNvSpPr/>
                <p:nvPr>
                  <p:custDataLst>
                    <p:tags r:id="rId19"/>
                  </p:custDataLst>
                </p:nvPr>
              </p:nvSpPr>
              <p:spPr bwMode="auto">
                <a:xfrm>
                  <a:off x="3766" y="3703"/>
                  <a:ext cx="52" cy="56"/>
                </a:xfrm>
                <a:custGeom>
                  <a:avLst/>
                  <a:gdLst>
                    <a:gd name="T0" fmla="*/ 3 w 43"/>
                    <a:gd name="T1" fmla="*/ 22 h 47"/>
                    <a:gd name="T2" fmla="*/ 24 w 43"/>
                    <a:gd name="T3" fmla="*/ 45 h 47"/>
                    <a:gd name="T4" fmla="*/ 41 w 43"/>
                    <a:gd name="T5" fmla="*/ 16 h 47"/>
                    <a:gd name="T6" fmla="*/ 20 w 43"/>
                    <a:gd name="T7" fmla="*/ 3 h 47"/>
                    <a:gd name="T8" fmla="*/ 3 w 43"/>
                    <a:gd name="T9" fmla="*/ 22 h 47"/>
                  </a:gdLst>
                  <a:ahLst/>
                  <a:cxnLst>
                    <a:cxn ang="0">
                      <a:pos x="T0" y="T1"/>
                    </a:cxn>
                    <a:cxn ang="0">
                      <a:pos x="T2" y="T3"/>
                    </a:cxn>
                    <a:cxn ang="0">
                      <a:pos x="T4" y="T5"/>
                    </a:cxn>
                    <a:cxn ang="0">
                      <a:pos x="T6" y="T7"/>
                    </a:cxn>
                    <a:cxn ang="0">
                      <a:pos x="T8" y="T9"/>
                    </a:cxn>
                  </a:cxnLst>
                  <a:rect l="0" t="0" r="r" b="b"/>
                  <a:pathLst>
                    <a:path w="43" h="47">
                      <a:moveTo>
                        <a:pt x="3" y="22"/>
                      </a:moveTo>
                      <a:cubicBezTo>
                        <a:pt x="0" y="35"/>
                        <a:pt x="10" y="47"/>
                        <a:pt x="24" y="45"/>
                      </a:cubicBezTo>
                      <a:cubicBezTo>
                        <a:pt x="37" y="43"/>
                        <a:pt x="43" y="28"/>
                        <a:pt x="41" y="16"/>
                      </a:cubicBezTo>
                      <a:cubicBezTo>
                        <a:pt x="38" y="7"/>
                        <a:pt x="30" y="0"/>
                        <a:pt x="20" y="3"/>
                      </a:cubicBezTo>
                      <a:cubicBezTo>
                        <a:pt x="12" y="6"/>
                        <a:pt x="5" y="14"/>
                        <a:pt x="3" y="22"/>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3" name="Freeform 104"/>
                <p:cNvSpPr/>
                <p:nvPr>
                  <p:custDataLst>
                    <p:tags r:id="rId20"/>
                  </p:custDataLst>
                </p:nvPr>
              </p:nvSpPr>
              <p:spPr bwMode="auto">
                <a:xfrm>
                  <a:off x="4178" y="3804"/>
                  <a:ext cx="38" cy="44"/>
                </a:xfrm>
                <a:custGeom>
                  <a:avLst/>
                  <a:gdLst>
                    <a:gd name="T0" fmla="*/ 0 w 32"/>
                    <a:gd name="T1" fmla="*/ 20 h 37"/>
                    <a:gd name="T2" fmla="*/ 17 w 32"/>
                    <a:gd name="T3" fmla="*/ 35 h 37"/>
                    <a:gd name="T4" fmla="*/ 32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2" y="18"/>
                      </a:cubicBezTo>
                      <a:cubicBezTo>
                        <a:pt x="32" y="8"/>
                        <a:pt x="23" y="0"/>
                        <a:pt x="13" y="2"/>
                      </a:cubicBezTo>
                      <a:cubicBezTo>
                        <a:pt x="6" y="3"/>
                        <a:pt x="0" y="10"/>
                        <a:pt x="0" y="17"/>
                      </a:cubicBezTo>
                      <a:cubicBezTo>
                        <a:pt x="0" y="18"/>
                        <a:pt x="0" y="19"/>
                        <a:pt x="0" y="2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4" name="Freeform 105"/>
                <p:cNvSpPr/>
                <p:nvPr>
                  <p:custDataLst>
                    <p:tags r:id="rId21"/>
                  </p:custDataLst>
                </p:nvPr>
              </p:nvSpPr>
              <p:spPr bwMode="auto">
                <a:xfrm>
                  <a:off x="3930" y="3708"/>
                  <a:ext cx="48" cy="46"/>
                </a:xfrm>
                <a:custGeom>
                  <a:avLst/>
                  <a:gdLst>
                    <a:gd name="T0" fmla="*/ 6 w 40"/>
                    <a:gd name="T1" fmla="*/ 13 h 38"/>
                    <a:gd name="T2" fmla="*/ 5 w 40"/>
                    <a:gd name="T3" fmla="*/ 16 h 38"/>
                    <a:gd name="T4" fmla="*/ 26 w 40"/>
                    <a:gd name="T5" fmla="*/ 33 h 38"/>
                    <a:gd name="T6" fmla="*/ 20 w 40"/>
                    <a:gd name="T7" fmla="*/ 4 h 38"/>
                    <a:gd name="T8" fmla="*/ 10 w 40"/>
                    <a:gd name="T9" fmla="*/ 9 h 38"/>
                    <a:gd name="T10" fmla="*/ 6 w 40"/>
                    <a:gd name="T11" fmla="*/ 13 h 38"/>
                  </a:gdLst>
                  <a:ahLst/>
                  <a:cxnLst>
                    <a:cxn ang="0">
                      <a:pos x="T0" y="T1"/>
                    </a:cxn>
                    <a:cxn ang="0">
                      <a:pos x="T2" y="T3"/>
                    </a:cxn>
                    <a:cxn ang="0">
                      <a:pos x="T4" y="T5"/>
                    </a:cxn>
                    <a:cxn ang="0">
                      <a:pos x="T6" y="T7"/>
                    </a:cxn>
                    <a:cxn ang="0">
                      <a:pos x="T8" y="T9"/>
                    </a:cxn>
                    <a:cxn ang="0">
                      <a:pos x="T10" y="T11"/>
                    </a:cxn>
                  </a:cxnLst>
                  <a:rect l="0" t="0" r="r" b="b"/>
                  <a:pathLst>
                    <a:path w="40" h="38">
                      <a:moveTo>
                        <a:pt x="6" y="13"/>
                      </a:moveTo>
                      <a:cubicBezTo>
                        <a:pt x="6" y="14"/>
                        <a:pt x="5" y="15"/>
                        <a:pt x="5" y="16"/>
                      </a:cubicBezTo>
                      <a:cubicBezTo>
                        <a:pt x="0" y="28"/>
                        <a:pt x="16" y="38"/>
                        <a:pt x="26" y="33"/>
                      </a:cubicBezTo>
                      <a:cubicBezTo>
                        <a:pt x="40" y="26"/>
                        <a:pt x="37" y="0"/>
                        <a:pt x="20" y="4"/>
                      </a:cubicBezTo>
                      <a:cubicBezTo>
                        <a:pt x="16" y="4"/>
                        <a:pt x="13" y="6"/>
                        <a:pt x="10" y="9"/>
                      </a:cubicBezTo>
                      <a:cubicBezTo>
                        <a:pt x="9" y="10"/>
                        <a:pt x="8" y="11"/>
                        <a:pt x="6" y="13"/>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grpSp>
          <p:sp>
            <p:nvSpPr>
              <p:cNvPr id="75" name="文本框 74"/>
              <p:cNvSpPr txBox="1"/>
              <p:nvPr>
                <p:custDataLst>
                  <p:tags r:id="rId11"/>
                </p:custDataLst>
              </p:nvPr>
            </p:nvSpPr>
            <p:spPr>
              <a:xfrm>
                <a:off x="1737" y="3161"/>
                <a:ext cx="1394" cy="1273"/>
              </a:xfrm>
              <a:prstGeom prst="rect">
                <a:avLst/>
              </a:prstGeom>
              <a:noFill/>
            </p:spPr>
            <p:txBody>
              <a:bodyPr wrap="square" rtlCol="0" anchor="ctr" anchorCtr="0">
                <a:noAutofit/>
              </a:bodyPr>
              <a:lstStyle/>
              <a:p>
                <a:pPr algn="ctr"/>
                <a:r>
                  <a:rPr lang="en-US" altLang="zh-CN" sz="4800" b="1" dirty="0" smtClean="0">
                    <a:solidFill>
                      <a:schemeClr val="accent4">
                        <a:lumMod val="50000"/>
                      </a:schemeClr>
                    </a:solidFill>
                    <a:latin typeface="Arial" panose="020B0604020202020204" pitchFamily="34" charset="0"/>
                    <a:cs typeface="Arial" panose="020B0604020202020204" pitchFamily="34" charset="0"/>
                  </a:rPr>
                  <a:t>03</a:t>
                </a:r>
                <a:endParaRPr lang="en-US" altLang="zh-CN" sz="4800" b="1" dirty="0">
                  <a:solidFill>
                    <a:schemeClr val="accent4">
                      <a:lumMod val="50000"/>
                    </a:schemeClr>
                  </a:solidFill>
                  <a:latin typeface="Arial" panose="020B0604020202020204" pitchFamily="34" charset="0"/>
                  <a:cs typeface="Arial" panose="020B0604020202020204" pitchFamily="34" charset="0"/>
                </a:endParaRPr>
              </a:p>
            </p:txBody>
          </p:sp>
        </p:grpSp>
        <p:sp>
          <p:nvSpPr>
            <p:cNvPr id="91" name="文本框 90"/>
            <p:cNvSpPr txBox="1"/>
            <p:nvPr>
              <p:custDataLst>
                <p:tags r:id="rId10"/>
              </p:custDataLst>
            </p:nvPr>
          </p:nvSpPr>
          <p:spPr>
            <a:xfrm>
              <a:off x="7447" y="1528"/>
              <a:ext cx="5238" cy="540"/>
            </a:xfrm>
            <a:prstGeom prst="rect">
              <a:avLst/>
            </a:prstGeom>
            <a:noFill/>
          </p:spPr>
          <p:txBody>
            <a:bodyPr vert="horz" wrap="square" lIns="91440" tIns="45720" rIns="91440" bIns="45720" rtlCol="0" anchor="t" anchorCtr="0">
              <a:noAutofit/>
            </a:bodyPr>
            <a:lstStyle/>
            <a:p>
              <a:pPr marL="0" indent="0" algn="l" fontAlgn="auto">
                <a:lnSpc>
                  <a:spcPct val="100000"/>
                </a:lnSpc>
                <a:spcBef>
                  <a:spcPts val="0"/>
                </a:spcBef>
                <a:spcAft>
                  <a:spcPts val="0"/>
                </a:spcAft>
                <a:buSzPct val="100000"/>
              </a:pPr>
              <a:r>
                <a:rPr lang="en-US" altLang="zh-CN" sz="2800" b="1" spc="160">
                  <a:solidFill>
                    <a:schemeClr val="tx1">
                      <a:lumMod val="75000"/>
                      <a:lumOff val="25000"/>
                    </a:schemeClr>
                  </a:solidFill>
                  <a:latin typeface="Arial" panose="020B0604020202020204" pitchFamily="34" charset="0"/>
                  <a:ea typeface="微软雅黑" panose="020B0503020204020204" pitchFamily="34" charset="-122"/>
                </a:rPr>
                <a:t>法的</a:t>
              </a:r>
              <a:r>
                <a:rPr lang="zh-CN" altLang="en-US" sz="2800" b="1" spc="160">
                  <a:solidFill>
                    <a:schemeClr val="tx1">
                      <a:lumMod val="75000"/>
                      <a:lumOff val="25000"/>
                    </a:schemeClr>
                  </a:solidFill>
                  <a:latin typeface="Arial" panose="020B0604020202020204" pitchFamily="34" charset="0"/>
                  <a:ea typeface="微软雅黑" panose="020B0503020204020204" pitchFamily="34" charset="-122"/>
                </a:rPr>
                <a:t>作用</a:t>
              </a:r>
            </a:p>
          </p:txBody>
        </p:sp>
      </p:grpSp>
    </p:spTree>
    <p:custDataLst>
      <p:tags r:id="rId1"/>
    </p:custDataLst>
    <p:extLst>
      <p:ext uri="{BB962C8B-B14F-4D97-AF65-F5344CB8AC3E}">
        <p14:creationId xmlns:p14="http://schemas.microsoft.com/office/powerpoint/2010/main" val="30494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6">
                                            <p:txEl>
                                              <p:pRg st="0" end="0"/>
                                            </p:txEl>
                                          </p:spTgt>
                                        </p:tgtEl>
                                        <p:attrNameLst>
                                          <p:attrName>style.visibility</p:attrName>
                                        </p:attrNameLst>
                                      </p:cBhvr>
                                      <p:to>
                                        <p:strVal val="visible"/>
                                      </p:to>
                                    </p:set>
                                    <p:anim calcmode="lin" valueType="num">
                                      <p:cBhvr additive="base">
                                        <p:cTn id="12"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6">
                                            <p:txEl>
                                              <p:pRg st="1" end="1"/>
                                            </p:txEl>
                                          </p:spTgt>
                                        </p:tgtEl>
                                        <p:attrNameLst>
                                          <p:attrName>style.visibility</p:attrName>
                                        </p:attrNameLst>
                                      </p:cBhvr>
                                      <p:to>
                                        <p:strVal val="visible"/>
                                      </p:to>
                                    </p:set>
                                    <p:anim calcmode="lin" valueType="num">
                                      <p:cBhvr additive="base">
                                        <p:cTn id="16" dur="500" fill="hold"/>
                                        <p:tgtEl>
                                          <p:spTgt spid="7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6">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6">
                                            <p:txEl>
                                              <p:pRg st="2" end="2"/>
                                            </p:txEl>
                                          </p:spTgt>
                                        </p:tgtEl>
                                        <p:attrNameLst>
                                          <p:attrName>style.visibility</p:attrName>
                                        </p:attrNameLst>
                                      </p:cBhvr>
                                      <p:to>
                                        <p:strVal val="visible"/>
                                      </p:to>
                                    </p:set>
                                    <p:anim calcmode="lin" valueType="num">
                                      <p:cBhvr additive="base">
                                        <p:cTn id="20" dur="500" fill="hold"/>
                                        <p:tgtEl>
                                          <p:spTgt spid="7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6">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6">
                                            <p:txEl>
                                              <p:pRg st="3" end="3"/>
                                            </p:txEl>
                                          </p:spTgt>
                                        </p:tgtEl>
                                        <p:attrNameLst>
                                          <p:attrName>style.visibility</p:attrName>
                                        </p:attrNameLst>
                                      </p:cBhvr>
                                      <p:to>
                                        <p:strVal val="visible"/>
                                      </p:to>
                                    </p:set>
                                    <p:anim calcmode="lin" valueType="num">
                                      <p:cBhvr additive="base">
                                        <p:cTn id="24" dur="500" fill="hold"/>
                                        <p:tgtEl>
                                          <p:spTgt spid="76">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6">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6">
                                            <p:txEl>
                                              <p:pRg st="4" end="4"/>
                                            </p:txEl>
                                          </p:spTgt>
                                        </p:tgtEl>
                                        <p:attrNameLst>
                                          <p:attrName>style.visibility</p:attrName>
                                        </p:attrNameLst>
                                      </p:cBhvr>
                                      <p:to>
                                        <p:strVal val="visible"/>
                                      </p:to>
                                    </p:set>
                                    <p:anim calcmode="lin" valueType="num">
                                      <p:cBhvr additive="base">
                                        <p:cTn id="28" dur="500" fill="hold"/>
                                        <p:tgtEl>
                                          <p:spTgt spid="76">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505200" cy="6858000"/>
          </a:xfrm>
          <a:prstGeom prst="rect">
            <a:avLst/>
          </a:prstGeom>
          <a:solidFill>
            <a:srgbClr val="6D1A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3"/>
            </p:custDataLst>
          </p:nvPr>
        </p:nvSpPr>
        <p:spPr>
          <a:xfrm>
            <a:off x="304800" y="304800"/>
            <a:ext cx="3201035" cy="6096000"/>
          </a:xfrm>
          <a:prstGeom prst="rect">
            <a:avLst/>
          </a:prstGeom>
          <a:noFill/>
          <a:ln w="19050">
            <a:solidFill>
              <a:srgbClr val="FFFFFF"/>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矩形 17"/>
          <p:cNvSpPr/>
          <p:nvPr>
            <p:custDataLst>
              <p:tags r:id="rId4"/>
            </p:custDataLst>
          </p:nvPr>
        </p:nvSpPr>
        <p:spPr>
          <a:xfrm>
            <a:off x="3490595" y="304800"/>
            <a:ext cx="8228965" cy="6096000"/>
          </a:xfrm>
          <a:prstGeom prst="rect">
            <a:avLst/>
          </a:prstGeom>
          <a:noFill/>
          <a:ln w="19050">
            <a:solidFill>
              <a:srgbClr val="8D2722"/>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任意多边形: 形状 6"/>
          <p:cNvSpPr>
            <a:spLocks noChangeAspect="1"/>
          </p:cNvSpPr>
          <p:nvPr>
            <p:custDataLst>
              <p:tags r:id="rId5"/>
            </p:custDataLst>
          </p:nvPr>
        </p:nvSpPr>
        <p:spPr>
          <a:xfrm rot="10800000">
            <a:off x="12914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任意多边形: 形状 7"/>
          <p:cNvSpPr>
            <a:spLocks noChangeAspect="1"/>
          </p:cNvSpPr>
          <p:nvPr>
            <p:custDataLst>
              <p:tags r:id="rId6"/>
            </p:custDataLst>
          </p:nvPr>
        </p:nvSpPr>
        <p:spPr>
          <a:xfrm rot="10800000">
            <a:off x="6866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7"/>
            </p:custDataLst>
          </p:nvPr>
        </p:nvSpPr>
        <p:spPr>
          <a:xfrm>
            <a:off x="609600" y="1219200"/>
            <a:ext cx="2712085" cy="2235200"/>
          </a:xfrm>
          <a:prstGeom prst="rect">
            <a:avLst/>
          </a:prstGeom>
          <a:noFill/>
        </p:spPr>
        <p:txBody>
          <a:bodyPr wrap="square" lIns="63500" tIns="25400" rIns="63500" bIns="25400" rtlCol="0" anchor="t" anchorCtr="0">
            <a:normAutofit/>
          </a:bodyPr>
          <a:lstStyle/>
          <a:p>
            <a:pPr marL="571500" indent="-571500" algn="l">
              <a:lnSpc>
                <a:spcPct val="100000"/>
              </a:lnSpc>
              <a:spcBef>
                <a:spcPts val="0"/>
              </a:spcBef>
              <a:spcAft>
                <a:spcPts val="0"/>
              </a:spcAft>
              <a:buSzPct val="100000"/>
              <a:buFont typeface="Wingdings" panose="05000000000000000000" charset="0"/>
              <a:buChar char="l"/>
            </a:pPr>
            <a:r>
              <a:rPr lang="zh-CN" altLang="en-US" sz="4000" b="1" spc="160">
                <a:solidFill>
                  <a:schemeClr val="lt1"/>
                </a:solidFill>
                <a:latin typeface="微软雅黑" panose="020B0503020204020204" pitchFamily="34" charset="-122"/>
                <a:ea typeface="微软雅黑" panose="020B0503020204020204" pitchFamily="34" charset="-122"/>
              </a:rPr>
              <a:t>马克思主义法治理论</a:t>
            </a:r>
          </a:p>
        </p:txBody>
      </p:sp>
      <p:sp>
        <p:nvSpPr>
          <p:cNvPr id="76" name="文本框 75"/>
          <p:cNvSpPr txBox="1"/>
          <p:nvPr>
            <p:custDataLst>
              <p:tags r:id="rId8"/>
            </p:custDataLst>
          </p:nvPr>
        </p:nvSpPr>
        <p:spPr>
          <a:xfrm>
            <a:off x="4069715" y="1987550"/>
            <a:ext cx="7305675" cy="4413250"/>
          </a:xfrm>
          <a:prstGeom prst="rect">
            <a:avLst/>
          </a:prstGeom>
          <a:noFill/>
        </p:spPr>
        <p:txBody>
          <a:bodyPr vert="horz" wrap="square" lIns="91440" tIns="45720" rIns="91440" bIns="45720" rtlCol="0" anchor="t" anchorCtr="0">
            <a:noAutofit/>
          </a:bodyPr>
          <a:lstStyle/>
          <a:p>
            <a:pPr marL="0" indent="0">
              <a:lnSpc>
                <a:spcPct val="120000"/>
              </a:lnSpc>
              <a:buNone/>
            </a:pPr>
            <a:r>
              <a:rPr sz="2400" b="1">
                <a:solidFill>
                  <a:srgbClr val="C00000"/>
                </a:solidFill>
                <a:latin typeface="+mj-ea"/>
                <a:ea typeface="+mj-ea"/>
                <a:sym typeface="+mn-ea"/>
              </a:rPr>
              <a:t>法律体现着统治阶级的意志，是实现国家职能的工具。</a:t>
            </a:r>
            <a:endParaRPr sz="2400">
              <a:solidFill>
                <a:schemeClr val="tx1"/>
              </a:solidFill>
              <a:latin typeface="微软雅黑" panose="020B0503020204020204" pitchFamily="34" charset="-122"/>
              <a:cs typeface="微软雅黑" panose="020B0503020204020204" pitchFamily="34" charset="-122"/>
              <a:sym typeface="+mn-ea"/>
            </a:endParaRPr>
          </a:p>
          <a:p>
            <a:pPr lvl="1" algn="l">
              <a:lnSpc>
                <a:spcPct val="130000"/>
              </a:lnSpc>
              <a:buClrTx/>
              <a:buSzTx/>
              <a:buFont typeface="Wingdings" panose="05000000000000000000" charset="0"/>
              <a:buChar char="n"/>
            </a:pPr>
            <a:r>
              <a:rPr sz="2400">
                <a:latin typeface="微软雅黑" panose="020B0503020204020204" pitchFamily="34" charset="-122"/>
                <a:cs typeface="微软雅黑" panose="020B0503020204020204" pitchFamily="34" charset="-122"/>
                <a:sym typeface="+mn-ea"/>
              </a:rPr>
              <a:t> </a:t>
            </a:r>
            <a:r>
              <a:rPr sz="2400">
                <a:sym typeface="+mn-ea"/>
              </a:rPr>
              <a:t>马克思主义认为，在阶级社会中，</a:t>
            </a:r>
            <a:r>
              <a:rPr sz="2400">
                <a:solidFill>
                  <a:srgbClr val="0000FF"/>
                </a:solidFill>
                <a:sym typeface="+mn-ea"/>
              </a:rPr>
              <a:t>法反映的是该社会中在经济上、政治上居于统治地位的阶级的根本利益和共同意志</a:t>
            </a:r>
            <a:endParaRPr sz="2400">
              <a:sym typeface="+mn-ea"/>
            </a:endParaRPr>
          </a:p>
          <a:p>
            <a:pPr lvl="1" algn="l">
              <a:lnSpc>
                <a:spcPct val="130000"/>
              </a:lnSpc>
              <a:buClrTx/>
              <a:buSzTx/>
              <a:buFont typeface="Wingdings" panose="05000000000000000000" charset="0"/>
              <a:buChar char="n"/>
            </a:pPr>
            <a:r>
              <a:rPr sz="2400">
                <a:solidFill>
                  <a:srgbClr val="0000FF"/>
                </a:solidFill>
                <a:latin typeface="微软雅黑" panose="020B0503020204020204" pitchFamily="34" charset="-122"/>
                <a:cs typeface="微软雅黑" panose="020B0503020204020204" pitchFamily="34" charset="-122"/>
                <a:sym typeface="+mn-ea"/>
              </a:rPr>
              <a:t> </a:t>
            </a:r>
            <a:r>
              <a:rPr sz="2400">
                <a:sym typeface="+mn-ea"/>
              </a:rPr>
              <a:t>在古代社会，法律确认和保护人与人剥削的等级制度，特权阶层常常凌驾于法律之上。近代以来，法律的地位和权威不断提升，</a:t>
            </a:r>
            <a:r>
              <a:rPr sz="2400">
                <a:solidFill>
                  <a:srgbClr val="0000FF"/>
                </a:solidFill>
                <a:sym typeface="+mn-ea"/>
              </a:rPr>
              <a:t>法律面前人人平等逐渐成为现实，法治代替人治，成为一种全新的国家治理方式。  </a:t>
            </a:r>
          </a:p>
        </p:txBody>
      </p:sp>
      <p:grpSp>
        <p:nvGrpSpPr>
          <p:cNvPr id="28" name="组合 27"/>
          <p:cNvGrpSpPr/>
          <p:nvPr/>
        </p:nvGrpSpPr>
        <p:grpSpPr>
          <a:xfrm>
            <a:off x="3732530" y="897255"/>
            <a:ext cx="4322445" cy="829310"/>
            <a:chOff x="5878" y="1413"/>
            <a:chExt cx="6807" cy="1306"/>
          </a:xfrm>
        </p:grpSpPr>
        <p:grpSp>
          <p:nvGrpSpPr>
            <p:cNvPr id="5" name="组合 4"/>
            <p:cNvGrpSpPr/>
            <p:nvPr>
              <p:custDataLst>
                <p:tags r:id="rId9"/>
              </p:custDataLst>
            </p:nvPr>
          </p:nvGrpSpPr>
          <p:grpSpPr>
            <a:xfrm>
              <a:off x="5878" y="1413"/>
              <a:ext cx="1674" cy="1307"/>
              <a:chOff x="1737" y="3161"/>
              <a:chExt cx="1394" cy="1818"/>
            </a:xfrm>
          </p:grpSpPr>
          <p:grpSp>
            <p:nvGrpSpPr>
              <p:cNvPr id="6" name="组合 5"/>
              <p:cNvGrpSpPr/>
              <p:nvPr/>
            </p:nvGrpSpPr>
            <p:grpSpPr>
              <a:xfrm>
                <a:off x="1852" y="3706"/>
                <a:ext cx="1191" cy="1273"/>
                <a:chOff x="3720" y="3277"/>
                <a:chExt cx="630" cy="673"/>
              </a:xfrm>
            </p:grpSpPr>
            <p:sp>
              <p:nvSpPr>
                <p:cNvPr id="7" name="Freeform 93"/>
                <p:cNvSpPr/>
                <p:nvPr>
                  <p:custDataLst>
                    <p:tags r:id="rId12"/>
                  </p:custDataLst>
                </p:nvPr>
              </p:nvSpPr>
              <p:spPr bwMode="auto">
                <a:xfrm>
                  <a:off x="3720" y="3277"/>
                  <a:ext cx="630" cy="357"/>
                </a:xfrm>
                <a:custGeom>
                  <a:avLst/>
                  <a:gdLst>
                    <a:gd name="T0" fmla="*/ 475 w 665"/>
                    <a:gd name="T1" fmla="*/ 4 h 376"/>
                    <a:gd name="T2" fmla="*/ 414 w 665"/>
                    <a:gd name="T3" fmla="*/ 55 h 376"/>
                    <a:gd name="T4" fmla="*/ 350 w 665"/>
                    <a:gd name="T5" fmla="*/ 9 h 376"/>
                    <a:gd name="T6" fmla="*/ 301 w 665"/>
                    <a:gd name="T7" fmla="*/ 61 h 376"/>
                    <a:gd name="T8" fmla="*/ 225 w 665"/>
                    <a:gd name="T9" fmla="*/ 23 h 376"/>
                    <a:gd name="T10" fmla="*/ 170 w 665"/>
                    <a:gd name="T11" fmla="*/ 85 h 376"/>
                    <a:gd name="T12" fmla="*/ 122 w 665"/>
                    <a:gd name="T13" fmla="*/ 55 h 376"/>
                    <a:gd name="T14" fmla="*/ 71 w 665"/>
                    <a:gd name="T15" fmla="*/ 72 h 376"/>
                    <a:gd name="T16" fmla="*/ 76 w 665"/>
                    <a:gd name="T17" fmla="*/ 134 h 376"/>
                    <a:gd name="T18" fmla="*/ 6 w 665"/>
                    <a:gd name="T19" fmla="*/ 191 h 376"/>
                    <a:gd name="T20" fmla="*/ 53 w 665"/>
                    <a:gd name="T21" fmla="*/ 260 h 376"/>
                    <a:gd name="T22" fmla="*/ 70 w 665"/>
                    <a:gd name="T23" fmla="*/ 347 h 376"/>
                    <a:gd name="T24" fmla="*/ 148 w 665"/>
                    <a:gd name="T25" fmla="*/ 317 h 376"/>
                    <a:gd name="T26" fmla="*/ 227 w 665"/>
                    <a:gd name="T27" fmla="*/ 370 h 376"/>
                    <a:gd name="T28" fmla="*/ 299 w 665"/>
                    <a:gd name="T29" fmla="*/ 301 h 376"/>
                    <a:gd name="T30" fmla="*/ 377 w 665"/>
                    <a:gd name="T31" fmla="*/ 370 h 376"/>
                    <a:gd name="T32" fmla="*/ 458 w 665"/>
                    <a:gd name="T33" fmla="*/ 308 h 376"/>
                    <a:gd name="T34" fmla="*/ 524 w 665"/>
                    <a:gd name="T35" fmla="*/ 358 h 376"/>
                    <a:gd name="T36" fmla="*/ 564 w 665"/>
                    <a:gd name="T37" fmla="*/ 285 h 376"/>
                    <a:gd name="T38" fmla="*/ 639 w 665"/>
                    <a:gd name="T39" fmla="*/ 291 h 376"/>
                    <a:gd name="T40" fmla="*/ 650 w 665"/>
                    <a:gd name="T41" fmla="*/ 211 h 376"/>
                    <a:gd name="T42" fmla="*/ 579 w 665"/>
                    <a:gd name="T43" fmla="*/ 177 h 376"/>
                    <a:gd name="T44" fmla="*/ 612 w 665"/>
                    <a:gd name="T45" fmla="*/ 152 h 376"/>
                    <a:gd name="T46" fmla="*/ 615 w 665"/>
                    <a:gd name="T47" fmla="*/ 109 h 376"/>
                    <a:gd name="T48" fmla="*/ 567 w 665"/>
                    <a:gd name="T49" fmla="*/ 83 h 376"/>
                    <a:gd name="T50" fmla="*/ 513 w 665"/>
                    <a:gd name="T51" fmla="*/ 100 h 376"/>
                    <a:gd name="T52" fmla="*/ 524 w 665"/>
                    <a:gd name="T53" fmla="*/ 64 h 376"/>
                    <a:gd name="T54" fmla="*/ 475 w 665"/>
                    <a:gd name="T55" fmla="*/ 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376">
                      <a:moveTo>
                        <a:pt x="475" y="4"/>
                      </a:moveTo>
                      <a:cubicBezTo>
                        <a:pt x="446" y="0"/>
                        <a:pt x="418" y="24"/>
                        <a:pt x="414" y="55"/>
                      </a:cubicBezTo>
                      <a:cubicBezTo>
                        <a:pt x="400" y="31"/>
                        <a:pt x="377" y="10"/>
                        <a:pt x="350" y="9"/>
                      </a:cubicBezTo>
                      <a:cubicBezTo>
                        <a:pt x="324" y="8"/>
                        <a:pt x="297" y="33"/>
                        <a:pt x="301" y="61"/>
                      </a:cubicBezTo>
                      <a:cubicBezTo>
                        <a:pt x="283" y="36"/>
                        <a:pt x="254" y="20"/>
                        <a:pt x="225" y="23"/>
                      </a:cubicBezTo>
                      <a:cubicBezTo>
                        <a:pt x="196" y="27"/>
                        <a:pt x="170" y="54"/>
                        <a:pt x="170" y="85"/>
                      </a:cubicBezTo>
                      <a:cubicBezTo>
                        <a:pt x="157" y="71"/>
                        <a:pt x="140" y="59"/>
                        <a:pt x="122" y="55"/>
                      </a:cubicBezTo>
                      <a:cubicBezTo>
                        <a:pt x="103" y="52"/>
                        <a:pt x="83" y="57"/>
                        <a:pt x="71" y="72"/>
                      </a:cubicBezTo>
                      <a:cubicBezTo>
                        <a:pt x="58" y="87"/>
                        <a:pt x="63" y="119"/>
                        <a:pt x="76" y="134"/>
                      </a:cubicBezTo>
                      <a:cubicBezTo>
                        <a:pt x="35" y="122"/>
                        <a:pt x="14" y="155"/>
                        <a:pt x="6" y="191"/>
                      </a:cubicBezTo>
                      <a:cubicBezTo>
                        <a:pt x="0" y="220"/>
                        <a:pt x="14" y="276"/>
                        <a:pt x="53" y="260"/>
                      </a:cubicBezTo>
                      <a:cubicBezTo>
                        <a:pt x="34" y="286"/>
                        <a:pt x="42" y="330"/>
                        <a:pt x="70" y="347"/>
                      </a:cubicBezTo>
                      <a:cubicBezTo>
                        <a:pt x="97" y="363"/>
                        <a:pt x="137" y="349"/>
                        <a:pt x="148" y="317"/>
                      </a:cubicBezTo>
                      <a:cubicBezTo>
                        <a:pt x="154" y="353"/>
                        <a:pt x="193" y="376"/>
                        <a:pt x="227" y="370"/>
                      </a:cubicBezTo>
                      <a:cubicBezTo>
                        <a:pt x="260" y="363"/>
                        <a:pt x="287" y="334"/>
                        <a:pt x="299" y="301"/>
                      </a:cubicBezTo>
                      <a:cubicBezTo>
                        <a:pt x="307" y="338"/>
                        <a:pt x="341" y="368"/>
                        <a:pt x="377" y="370"/>
                      </a:cubicBezTo>
                      <a:cubicBezTo>
                        <a:pt x="413" y="372"/>
                        <a:pt x="449" y="345"/>
                        <a:pt x="458" y="308"/>
                      </a:cubicBezTo>
                      <a:cubicBezTo>
                        <a:pt x="462" y="339"/>
                        <a:pt x="494" y="364"/>
                        <a:pt x="524" y="358"/>
                      </a:cubicBezTo>
                      <a:cubicBezTo>
                        <a:pt x="553" y="351"/>
                        <a:pt x="573" y="315"/>
                        <a:pt x="564" y="285"/>
                      </a:cubicBezTo>
                      <a:cubicBezTo>
                        <a:pt x="582" y="307"/>
                        <a:pt x="618" y="310"/>
                        <a:pt x="639" y="291"/>
                      </a:cubicBezTo>
                      <a:cubicBezTo>
                        <a:pt x="660" y="272"/>
                        <a:pt x="665" y="236"/>
                        <a:pt x="650" y="211"/>
                      </a:cubicBezTo>
                      <a:cubicBezTo>
                        <a:pt x="636" y="185"/>
                        <a:pt x="606" y="172"/>
                        <a:pt x="579" y="177"/>
                      </a:cubicBezTo>
                      <a:cubicBezTo>
                        <a:pt x="592" y="173"/>
                        <a:pt x="605" y="164"/>
                        <a:pt x="612" y="152"/>
                      </a:cubicBezTo>
                      <a:cubicBezTo>
                        <a:pt x="620" y="139"/>
                        <a:pt x="621" y="122"/>
                        <a:pt x="615" y="109"/>
                      </a:cubicBezTo>
                      <a:cubicBezTo>
                        <a:pt x="607" y="91"/>
                        <a:pt x="586" y="82"/>
                        <a:pt x="567" y="83"/>
                      </a:cubicBezTo>
                      <a:cubicBezTo>
                        <a:pt x="547" y="83"/>
                        <a:pt x="531" y="93"/>
                        <a:pt x="513" y="100"/>
                      </a:cubicBezTo>
                      <a:cubicBezTo>
                        <a:pt x="517" y="98"/>
                        <a:pt x="523" y="69"/>
                        <a:pt x="524" y="64"/>
                      </a:cubicBezTo>
                      <a:cubicBezTo>
                        <a:pt x="531" y="25"/>
                        <a:pt x="509" y="7"/>
                        <a:pt x="475" y="4"/>
                      </a:cubicBezTo>
                      <a:close/>
                    </a:path>
                  </a:pathLst>
                </a:custGeom>
                <a:solidFill>
                  <a:schemeClr val="accent4">
                    <a:lumMod val="40000"/>
                    <a:lumOff val="60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29" name="Freeform 97"/>
                <p:cNvSpPr/>
                <p:nvPr>
                  <p:custDataLst>
                    <p:tags r:id="rId13"/>
                  </p:custDataLst>
                </p:nvPr>
              </p:nvSpPr>
              <p:spPr bwMode="auto">
                <a:xfrm>
                  <a:off x="3855" y="3804"/>
                  <a:ext cx="38" cy="47"/>
                </a:xfrm>
                <a:custGeom>
                  <a:avLst/>
                  <a:gdLst>
                    <a:gd name="T0" fmla="*/ 1 w 32"/>
                    <a:gd name="T1" fmla="*/ 18 h 39"/>
                    <a:gd name="T2" fmla="*/ 19 w 32"/>
                    <a:gd name="T3" fmla="*/ 35 h 39"/>
                    <a:gd name="T4" fmla="*/ 28 w 32"/>
                    <a:gd name="T5" fmla="*/ 26 h 39"/>
                    <a:gd name="T6" fmla="*/ 20 w 32"/>
                    <a:gd name="T7" fmla="*/ 2 h 39"/>
                    <a:gd name="T8" fmla="*/ 1 w 32"/>
                    <a:gd name="T9" fmla="*/ 18 h 39"/>
                  </a:gdLst>
                  <a:ahLst/>
                  <a:cxnLst>
                    <a:cxn ang="0">
                      <a:pos x="T0" y="T1"/>
                    </a:cxn>
                    <a:cxn ang="0">
                      <a:pos x="T2" y="T3"/>
                    </a:cxn>
                    <a:cxn ang="0">
                      <a:pos x="T4" y="T5"/>
                    </a:cxn>
                    <a:cxn ang="0">
                      <a:pos x="T6" y="T7"/>
                    </a:cxn>
                    <a:cxn ang="0">
                      <a:pos x="T8" y="T9"/>
                    </a:cxn>
                  </a:cxnLst>
                  <a:rect l="0" t="0" r="r" b="b"/>
                  <a:pathLst>
                    <a:path w="32" h="39">
                      <a:moveTo>
                        <a:pt x="1" y="18"/>
                      </a:moveTo>
                      <a:cubicBezTo>
                        <a:pt x="0" y="27"/>
                        <a:pt x="9" y="39"/>
                        <a:pt x="19" y="35"/>
                      </a:cubicBezTo>
                      <a:cubicBezTo>
                        <a:pt x="23" y="34"/>
                        <a:pt x="26" y="30"/>
                        <a:pt x="28" y="26"/>
                      </a:cubicBezTo>
                      <a:cubicBezTo>
                        <a:pt x="32" y="18"/>
                        <a:pt x="31" y="5"/>
                        <a:pt x="20" y="2"/>
                      </a:cubicBezTo>
                      <a:cubicBezTo>
                        <a:pt x="10" y="0"/>
                        <a:pt x="1" y="9"/>
                        <a:pt x="1" y="18"/>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40" name="Freeform 98"/>
                <p:cNvSpPr/>
                <p:nvPr>
                  <p:custDataLst>
                    <p:tags r:id="rId14"/>
                  </p:custDataLst>
                </p:nvPr>
              </p:nvSpPr>
              <p:spPr bwMode="auto">
                <a:xfrm>
                  <a:off x="4073" y="3900"/>
                  <a:ext cx="38" cy="44"/>
                </a:xfrm>
                <a:custGeom>
                  <a:avLst/>
                  <a:gdLst>
                    <a:gd name="T0" fmla="*/ 0 w 32"/>
                    <a:gd name="T1" fmla="*/ 20 h 37"/>
                    <a:gd name="T2" fmla="*/ 17 w 32"/>
                    <a:gd name="T3" fmla="*/ 35 h 37"/>
                    <a:gd name="T4" fmla="*/ 31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1" y="18"/>
                      </a:cubicBezTo>
                      <a:cubicBezTo>
                        <a:pt x="32" y="8"/>
                        <a:pt x="23" y="0"/>
                        <a:pt x="13" y="2"/>
                      </a:cubicBezTo>
                      <a:cubicBezTo>
                        <a:pt x="6" y="3"/>
                        <a:pt x="0" y="10"/>
                        <a:pt x="0" y="17"/>
                      </a:cubicBezTo>
                      <a:cubicBezTo>
                        <a:pt x="0" y="18"/>
                        <a:pt x="0" y="19"/>
                        <a:pt x="0"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51" name="Freeform 99"/>
                <p:cNvSpPr/>
                <p:nvPr>
                  <p:custDataLst>
                    <p:tags r:id="rId15"/>
                  </p:custDataLst>
                </p:nvPr>
              </p:nvSpPr>
              <p:spPr bwMode="auto">
                <a:xfrm>
                  <a:off x="4248" y="3705"/>
                  <a:ext cx="44" cy="54"/>
                </a:xfrm>
                <a:custGeom>
                  <a:avLst/>
                  <a:gdLst>
                    <a:gd name="T0" fmla="*/ 2 w 37"/>
                    <a:gd name="T1" fmla="*/ 16 h 44"/>
                    <a:gd name="T2" fmla="*/ 4 w 37"/>
                    <a:gd name="T3" fmla="*/ 32 h 44"/>
                    <a:gd name="T4" fmla="*/ 28 w 37"/>
                    <a:gd name="T5" fmla="*/ 37 h 44"/>
                    <a:gd name="T6" fmla="*/ 37 w 37"/>
                    <a:gd name="T7" fmla="*/ 22 h 44"/>
                    <a:gd name="T8" fmla="*/ 34 w 37"/>
                    <a:gd name="T9" fmla="*/ 7 h 44"/>
                    <a:gd name="T10" fmla="*/ 16 w 37"/>
                    <a:gd name="T11" fmla="*/ 1 h 44"/>
                    <a:gd name="T12" fmla="*/ 2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2" y="16"/>
                      </a:moveTo>
                      <a:cubicBezTo>
                        <a:pt x="0" y="21"/>
                        <a:pt x="1" y="27"/>
                        <a:pt x="4" y="32"/>
                      </a:cubicBezTo>
                      <a:cubicBezTo>
                        <a:pt x="9" y="40"/>
                        <a:pt x="20" y="44"/>
                        <a:pt x="28" y="37"/>
                      </a:cubicBezTo>
                      <a:cubicBezTo>
                        <a:pt x="33" y="34"/>
                        <a:pt x="36" y="27"/>
                        <a:pt x="37" y="22"/>
                      </a:cubicBezTo>
                      <a:cubicBezTo>
                        <a:pt x="37" y="17"/>
                        <a:pt x="36" y="11"/>
                        <a:pt x="34" y="7"/>
                      </a:cubicBezTo>
                      <a:cubicBezTo>
                        <a:pt x="30" y="2"/>
                        <a:pt x="22" y="0"/>
                        <a:pt x="16" y="1"/>
                      </a:cubicBezTo>
                      <a:cubicBezTo>
                        <a:pt x="9" y="3"/>
                        <a:pt x="3" y="9"/>
                        <a:pt x="2" y="16"/>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69" name="Freeform 100"/>
                <p:cNvSpPr/>
                <p:nvPr>
                  <p:custDataLst>
                    <p:tags r:id="rId16"/>
                  </p:custDataLst>
                </p:nvPr>
              </p:nvSpPr>
              <p:spPr bwMode="auto">
                <a:xfrm>
                  <a:off x="4091" y="3708"/>
                  <a:ext cx="39" cy="44"/>
                </a:xfrm>
                <a:custGeom>
                  <a:avLst/>
                  <a:gdLst>
                    <a:gd name="T0" fmla="*/ 1 w 33"/>
                    <a:gd name="T1" fmla="*/ 20 h 37"/>
                    <a:gd name="T2" fmla="*/ 18 w 33"/>
                    <a:gd name="T3" fmla="*/ 35 h 37"/>
                    <a:gd name="T4" fmla="*/ 32 w 33"/>
                    <a:gd name="T5" fmla="*/ 18 h 37"/>
                    <a:gd name="T6" fmla="*/ 14 w 33"/>
                    <a:gd name="T7" fmla="*/ 2 h 37"/>
                    <a:gd name="T8" fmla="*/ 1 w 33"/>
                    <a:gd name="T9" fmla="*/ 17 h 37"/>
                    <a:gd name="T10" fmla="*/ 1 w 33"/>
                    <a:gd name="T11" fmla="*/ 20 h 37"/>
                  </a:gdLst>
                  <a:ahLst/>
                  <a:cxnLst>
                    <a:cxn ang="0">
                      <a:pos x="T0" y="T1"/>
                    </a:cxn>
                    <a:cxn ang="0">
                      <a:pos x="T2" y="T3"/>
                    </a:cxn>
                    <a:cxn ang="0">
                      <a:pos x="T4" y="T5"/>
                    </a:cxn>
                    <a:cxn ang="0">
                      <a:pos x="T6" y="T7"/>
                    </a:cxn>
                    <a:cxn ang="0">
                      <a:pos x="T8" y="T9"/>
                    </a:cxn>
                    <a:cxn ang="0">
                      <a:pos x="T10" y="T11"/>
                    </a:cxn>
                  </a:cxnLst>
                  <a:rect l="0" t="0" r="r" b="b"/>
                  <a:pathLst>
                    <a:path w="33" h="37">
                      <a:moveTo>
                        <a:pt x="1" y="20"/>
                      </a:moveTo>
                      <a:cubicBezTo>
                        <a:pt x="2" y="28"/>
                        <a:pt x="9" y="37"/>
                        <a:pt x="18" y="35"/>
                      </a:cubicBezTo>
                      <a:cubicBezTo>
                        <a:pt x="25" y="34"/>
                        <a:pt x="32" y="26"/>
                        <a:pt x="32" y="18"/>
                      </a:cubicBezTo>
                      <a:cubicBezTo>
                        <a:pt x="33" y="8"/>
                        <a:pt x="24" y="0"/>
                        <a:pt x="14" y="2"/>
                      </a:cubicBezTo>
                      <a:cubicBezTo>
                        <a:pt x="7" y="3"/>
                        <a:pt x="1" y="10"/>
                        <a:pt x="1" y="17"/>
                      </a:cubicBezTo>
                      <a:cubicBezTo>
                        <a:pt x="0" y="18"/>
                        <a:pt x="1" y="19"/>
                        <a:pt x="1"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0" name="Freeform 101"/>
                <p:cNvSpPr/>
                <p:nvPr>
                  <p:custDataLst>
                    <p:tags r:id="rId17"/>
                  </p:custDataLst>
                </p:nvPr>
              </p:nvSpPr>
              <p:spPr bwMode="auto">
                <a:xfrm>
                  <a:off x="3932" y="3898"/>
                  <a:ext cx="44" cy="52"/>
                </a:xfrm>
                <a:custGeom>
                  <a:avLst/>
                  <a:gdLst>
                    <a:gd name="T0" fmla="*/ 1 w 37"/>
                    <a:gd name="T1" fmla="*/ 16 h 44"/>
                    <a:gd name="T2" fmla="*/ 3 w 37"/>
                    <a:gd name="T3" fmla="*/ 32 h 44"/>
                    <a:gd name="T4" fmla="*/ 28 w 37"/>
                    <a:gd name="T5" fmla="*/ 37 h 44"/>
                    <a:gd name="T6" fmla="*/ 36 w 37"/>
                    <a:gd name="T7" fmla="*/ 22 h 44"/>
                    <a:gd name="T8" fmla="*/ 33 w 37"/>
                    <a:gd name="T9" fmla="*/ 7 h 44"/>
                    <a:gd name="T10" fmla="*/ 16 w 37"/>
                    <a:gd name="T11" fmla="*/ 1 h 44"/>
                    <a:gd name="T12" fmla="*/ 1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1" y="16"/>
                      </a:moveTo>
                      <a:cubicBezTo>
                        <a:pt x="0" y="21"/>
                        <a:pt x="0" y="27"/>
                        <a:pt x="3" y="32"/>
                      </a:cubicBezTo>
                      <a:cubicBezTo>
                        <a:pt x="8" y="40"/>
                        <a:pt x="20" y="44"/>
                        <a:pt x="28" y="37"/>
                      </a:cubicBezTo>
                      <a:cubicBezTo>
                        <a:pt x="32" y="34"/>
                        <a:pt x="35" y="27"/>
                        <a:pt x="36" y="22"/>
                      </a:cubicBezTo>
                      <a:cubicBezTo>
                        <a:pt x="37" y="17"/>
                        <a:pt x="36" y="11"/>
                        <a:pt x="33" y="7"/>
                      </a:cubicBezTo>
                      <a:cubicBezTo>
                        <a:pt x="29" y="2"/>
                        <a:pt x="22" y="0"/>
                        <a:pt x="16" y="1"/>
                      </a:cubicBezTo>
                      <a:cubicBezTo>
                        <a:pt x="9" y="3"/>
                        <a:pt x="3" y="9"/>
                        <a:pt x="1" y="16"/>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1" name="Freeform 102"/>
                <p:cNvSpPr/>
                <p:nvPr>
                  <p:custDataLst>
                    <p:tags r:id="rId18"/>
                  </p:custDataLst>
                </p:nvPr>
              </p:nvSpPr>
              <p:spPr bwMode="auto">
                <a:xfrm>
                  <a:off x="4017" y="3804"/>
                  <a:ext cx="38" cy="47"/>
                </a:xfrm>
                <a:custGeom>
                  <a:avLst/>
                  <a:gdLst>
                    <a:gd name="T0" fmla="*/ 0 w 32"/>
                    <a:gd name="T1" fmla="*/ 18 h 39"/>
                    <a:gd name="T2" fmla="*/ 19 w 32"/>
                    <a:gd name="T3" fmla="*/ 35 h 39"/>
                    <a:gd name="T4" fmla="*/ 27 w 32"/>
                    <a:gd name="T5" fmla="*/ 26 h 39"/>
                    <a:gd name="T6" fmla="*/ 19 w 32"/>
                    <a:gd name="T7" fmla="*/ 2 h 39"/>
                    <a:gd name="T8" fmla="*/ 0 w 32"/>
                    <a:gd name="T9" fmla="*/ 18 h 39"/>
                  </a:gdLst>
                  <a:ahLst/>
                  <a:cxnLst>
                    <a:cxn ang="0">
                      <a:pos x="T0" y="T1"/>
                    </a:cxn>
                    <a:cxn ang="0">
                      <a:pos x="T2" y="T3"/>
                    </a:cxn>
                    <a:cxn ang="0">
                      <a:pos x="T4" y="T5"/>
                    </a:cxn>
                    <a:cxn ang="0">
                      <a:pos x="T6" y="T7"/>
                    </a:cxn>
                    <a:cxn ang="0">
                      <a:pos x="T8" y="T9"/>
                    </a:cxn>
                  </a:cxnLst>
                  <a:rect l="0" t="0" r="r" b="b"/>
                  <a:pathLst>
                    <a:path w="32" h="39">
                      <a:moveTo>
                        <a:pt x="0" y="18"/>
                      </a:moveTo>
                      <a:cubicBezTo>
                        <a:pt x="0" y="27"/>
                        <a:pt x="9" y="39"/>
                        <a:pt x="19" y="35"/>
                      </a:cubicBezTo>
                      <a:cubicBezTo>
                        <a:pt x="23" y="34"/>
                        <a:pt x="26" y="30"/>
                        <a:pt x="27" y="26"/>
                      </a:cubicBezTo>
                      <a:cubicBezTo>
                        <a:pt x="32" y="18"/>
                        <a:pt x="30" y="5"/>
                        <a:pt x="19" y="2"/>
                      </a:cubicBezTo>
                      <a:cubicBezTo>
                        <a:pt x="10" y="0"/>
                        <a:pt x="1" y="9"/>
                        <a:pt x="0" y="18"/>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2" name="Freeform 103"/>
                <p:cNvSpPr/>
                <p:nvPr>
                  <p:custDataLst>
                    <p:tags r:id="rId19"/>
                  </p:custDataLst>
                </p:nvPr>
              </p:nvSpPr>
              <p:spPr bwMode="auto">
                <a:xfrm>
                  <a:off x="3766" y="3703"/>
                  <a:ext cx="52" cy="56"/>
                </a:xfrm>
                <a:custGeom>
                  <a:avLst/>
                  <a:gdLst>
                    <a:gd name="T0" fmla="*/ 3 w 43"/>
                    <a:gd name="T1" fmla="*/ 22 h 47"/>
                    <a:gd name="T2" fmla="*/ 24 w 43"/>
                    <a:gd name="T3" fmla="*/ 45 h 47"/>
                    <a:gd name="T4" fmla="*/ 41 w 43"/>
                    <a:gd name="T5" fmla="*/ 16 h 47"/>
                    <a:gd name="T6" fmla="*/ 20 w 43"/>
                    <a:gd name="T7" fmla="*/ 3 h 47"/>
                    <a:gd name="T8" fmla="*/ 3 w 43"/>
                    <a:gd name="T9" fmla="*/ 22 h 47"/>
                  </a:gdLst>
                  <a:ahLst/>
                  <a:cxnLst>
                    <a:cxn ang="0">
                      <a:pos x="T0" y="T1"/>
                    </a:cxn>
                    <a:cxn ang="0">
                      <a:pos x="T2" y="T3"/>
                    </a:cxn>
                    <a:cxn ang="0">
                      <a:pos x="T4" y="T5"/>
                    </a:cxn>
                    <a:cxn ang="0">
                      <a:pos x="T6" y="T7"/>
                    </a:cxn>
                    <a:cxn ang="0">
                      <a:pos x="T8" y="T9"/>
                    </a:cxn>
                  </a:cxnLst>
                  <a:rect l="0" t="0" r="r" b="b"/>
                  <a:pathLst>
                    <a:path w="43" h="47">
                      <a:moveTo>
                        <a:pt x="3" y="22"/>
                      </a:moveTo>
                      <a:cubicBezTo>
                        <a:pt x="0" y="35"/>
                        <a:pt x="10" y="47"/>
                        <a:pt x="24" y="45"/>
                      </a:cubicBezTo>
                      <a:cubicBezTo>
                        <a:pt x="37" y="43"/>
                        <a:pt x="43" y="28"/>
                        <a:pt x="41" y="16"/>
                      </a:cubicBezTo>
                      <a:cubicBezTo>
                        <a:pt x="38" y="7"/>
                        <a:pt x="30" y="0"/>
                        <a:pt x="20" y="3"/>
                      </a:cubicBezTo>
                      <a:cubicBezTo>
                        <a:pt x="12" y="6"/>
                        <a:pt x="5" y="14"/>
                        <a:pt x="3" y="22"/>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3" name="Freeform 104"/>
                <p:cNvSpPr/>
                <p:nvPr>
                  <p:custDataLst>
                    <p:tags r:id="rId20"/>
                  </p:custDataLst>
                </p:nvPr>
              </p:nvSpPr>
              <p:spPr bwMode="auto">
                <a:xfrm>
                  <a:off x="4178" y="3804"/>
                  <a:ext cx="38" cy="44"/>
                </a:xfrm>
                <a:custGeom>
                  <a:avLst/>
                  <a:gdLst>
                    <a:gd name="T0" fmla="*/ 0 w 32"/>
                    <a:gd name="T1" fmla="*/ 20 h 37"/>
                    <a:gd name="T2" fmla="*/ 17 w 32"/>
                    <a:gd name="T3" fmla="*/ 35 h 37"/>
                    <a:gd name="T4" fmla="*/ 32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2" y="18"/>
                      </a:cubicBezTo>
                      <a:cubicBezTo>
                        <a:pt x="32" y="8"/>
                        <a:pt x="23" y="0"/>
                        <a:pt x="13" y="2"/>
                      </a:cubicBezTo>
                      <a:cubicBezTo>
                        <a:pt x="6" y="3"/>
                        <a:pt x="0" y="10"/>
                        <a:pt x="0" y="17"/>
                      </a:cubicBezTo>
                      <a:cubicBezTo>
                        <a:pt x="0" y="18"/>
                        <a:pt x="0" y="19"/>
                        <a:pt x="0" y="2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4" name="Freeform 105"/>
                <p:cNvSpPr/>
                <p:nvPr>
                  <p:custDataLst>
                    <p:tags r:id="rId21"/>
                  </p:custDataLst>
                </p:nvPr>
              </p:nvSpPr>
              <p:spPr bwMode="auto">
                <a:xfrm>
                  <a:off x="3930" y="3708"/>
                  <a:ext cx="48" cy="46"/>
                </a:xfrm>
                <a:custGeom>
                  <a:avLst/>
                  <a:gdLst>
                    <a:gd name="T0" fmla="*/ 6 w 40"/>
                    <a:gd name="T1" fmla="*/ 13 h 38"/>
                    <a:gd name="T2" fmla="*/ 5 w 40"/>
                    <a:gd name="T3" fmla="*/ 16 h 38"/>
                    <a:gd name="T4" fmla="*/ 26 w 40"/>
                    <a:gd name="T5" fmla="*/ 33 h 38"/>
                    <a:gd name="T6" fmla="*/ 20 w 40"/>
                    <a:gd name="T7" fmla="*/ 4 h 38"/>
                    <a:gd name="T8" fmla="*/ 10 w 40"/>
                    <a:gd name="T9" fmla="*/ 9 h 38"/>
                    <a:gd name="T10" fmla="*/ 6 w 40"/>
                    <a:gd name="T11" fmla="*/ 13 h 38"/>
                  </a:gdLst>
                  <a:ahLst/>
                  <a:cxnLst>
                    <a:cxn ang="0">
                      <a:pos x="T0" y="T1"/>
                    </a:cxn>
                    <a:cxn ang="0">
                      <a:pos x="T2" y="T3"/>
                    </a:cxn>
                    <a:cxn ang="0">
                      <a:pos x="T4" y="T5"/>
                    </a:cxn>
                    <a:cxn ang="0">
                      <a:pos x="T6" y="T7"/>
                    </a:cxn>
                    <a:cxn ang="0">
                      <a:pos x="T8" y="T9"/>
                    </a:cxn>
                    <a:cxn ang="0">
                      <a:pos x="T10" y="T11"/>
                    </a:cxn>
                  </a:cxnLst>
                  <a:rect l="0" t="0" r="r" b="b"/>
                  <a:pathLst>
                    <a:path w="40" h="38">
                      <a:moveTo>
                        <a:pt x="6" y="13"/>
                      </a:moveTo>
                      <a:cubicBezTo>
                        <a:pt x="6" y="14"/>
                        <a:pt x="5" y="15"/>
                        <a:pt x="5" y="16"/>
                      </a:cubicBezTo>
                      <a:cubicBezTo>
                        <a:pt x="0" y="28"/>
                        <a:pt x="16" y="38"/>
                        <a:pt x="26" y="33"/>
                      </a:cubicBezTo>
                      <a:cubicBezTo>
                        <a:pt x="40" y="26"/>
                        <a:pt x="37" y="0"/>
                        <a:pt x="20" y="4"/>
                      </a:cubicBezTo>
                      <a:cubicBezTo>
                        <a:pt x="16" y="4"/>
                        <a:pt x="13" y="6"/>
                        <a:pt x="10" y="9"/>
                      </a:cubicBezTo>
                      <a:cubicBezTo>
                        <a:pt x="9" y="10"/>
                        <a:pt x="8" y="11"/>
                        <a:pt x="6" y="13"/>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grpSp>
          <p:sp>
            <p:nvSpPr>
              <p:cNvPr id="75" name="文本框 74"/>
              <p:cNvSpPr txBox="1"/>
              <p:nvPr>
                <p:custDataLst>
                  <p:tags r:id="rId11"/>
                </p:custDataLst>
              </p:nvPr>
            </p:nvSpPr>
            <p:spPr>
              <a:xfrm>
                <a:off x="1737" y="3161"/>
                <a:ext cx="1394" cy="1273"/>
              </a:xfrm>
              <a:prstGeom prst="rect">
                <a:avLst/>
              </a:prstGeom>
              <a:noFill/>
            </p:spPr>
            <p:txBody>
              <a:bodyPr wrap="square" rtlCol="0" anchor="ctr" anchorCtr="0">
                <a:noAutofit/>
              </a:bodyPr>
              <a:lstStyle/>
              <a:p>
                <a:pPr algn="ctr"/>
                <a:r>
                  <a:rPr lang="en-US" altLang="zh-CN" sz="4800" b="1" dirty="0">
                    <a:solidFill>
                      <a:schemeClr val="accent4">
                        <a:lumMod val="50000"/>
                      </a:schemeClr>
                    </a:solidFill>
                    <a:latin typeface="Arial" panose="020B0604020202020204" pitchFamily="34" charset="0"/>
                    <a:cs typeface="Arial" panose="020B0604020202020204" pitchFamily="34" charset="0"/>
                  </a:rPr>
                  <a:t>04</a:t>
                </a:r>
              </a:p>
            </p:txBody>
          </p:sp>
        </p:grpSp>
        <p:sp>
          <p:nvSpPr>
            <p:cNvPr id="91" name="文本框 90"/>
            <p:cNvSpPr txBox="1"/>
            <p:nvPr>
              <p:custDataLst>
                <p:tags r:id="rId10"/>
              </p:custDataLst>
            </p:nvPr>
          </p:nvSpPr>
          <p:spPr>
            <a:xfrm>
              <a:off x="7447" y="1528"/>
              <a:ext cx="5238" cy="540"/>
            </a:xfrm>
            <a:prstGeom prst="rect">
              <a:avLst/>
            </a:prstGeom>
            <a:noFill/>
          </p:spPr>
          <p:txBody>
            <a:bodyPr vert="horz" wrap="square" lIns="91440" tIns="45720" rIns="91440" bIns="45720" rtlCol="0" anchor="t" anchorCtr="0">
              <a:noAutofit/>
            </a:bodyPr>
            <a:lstStyle/>
            <a:p>
              <a:pPr marL="0" indent="0" algn="l" fontAlgn="auto">
                <a:lnSpc>
                  <a:spcPct val="100000"/>
                </a:lnSpc>
                <a:spcBef>
                  <a:spcPts val="0"/>
                </a:spcBef>
                <a:spcAft>
                  <a:spcPts val="0"/>
                </a:spcAft>
                <a:buSzPct val="100000"/>
              </a:pPr>
              <a:r>
                <a:rPr lang="en-US" altLang="zh-CN" sz="2800" b="1" spc="160">
                  <a:solidFill>
                    <a:schemeClr val="tx1">
                      <a:lumMod val="75000"/>
                      <a:lumOff val="25000"/>
                    </a:schemeClr>
                  </a:solidFill>
                  <a:latin typeface="Arial" panose="020B0604020202020204" pitchFamily="34" charset="0"/>
                  <a:ea typeface="微软雅黑" panose="020B0503020204020204" pitchFamily="34" charset="-122"/>
                </a:rPr>
                <a:t>法的</a:t>
              </a:r>
              <a:r>
                <a:rPr lang="zh-CN" altLang="en-US" sz="2800" b="1" spc="160">
                  <a:solidFill>
                    <a:schemeClr val="tx1">
                      <a:lumMod val="75000"/>
                      <a:lumOff val="25000"/>
                    </a:schemeClr>
                  </a:solidFill>
                  <a:latin typeface="Arial" panose="020B0604020202020204" pitchFamily="34" charset="0"/>
                  <a:ea typeface="微软雅黑" panose="020B0503020204020204" pitchFamily="34" charset="-122"/>
                </a:rPr>
                <a:t>本质</a:t>
              </a:r>
              <a:endParaRPr lang="en-US" altLang="zh-CN" sz="2800" b="1" spc="160">
                <a:solidFill>
                  <a:schemeClr val="tx1">
                    <a:lumMod val="75000"/>
                    <a:lumOff val="25000"/>
                  </a:schemeClr>
                </a:solidFill>
                <a:latin typeface="Arial" panose="020B0604020202020204" pitchFamily="34" charset="0"/>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97535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6">
                                            <p:txEl>
                                              <p:pRg st="0" end="0"/>
                                            </p:txEl>
                                          </p:spTgt>
                                        </p:tgtEl>
                                        <p:attrNameLst>
                                          <p:attrName>style.visibility</p:attrName>
                                        </p:attrNameLst>
                                      </p:cBhvr>
                                      <p:to>
                                        <p:strVal val="visible"/>
                                      </p:to>
                                    </p:set>
                                    <p:anim calcmode="lin" valueType="num">
                                      <p:cBhvr additive="base">
                                        <p:cTn id="12"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6">
                                            <p:txEl>
                                              <p:pRg st="1" end="1"/>
                                            </p:txEl>
                                          </p:spTgt>
                                        </p:tgtEl>
                                        <p:attrNameLst>
                                          <p:attrName>style.visibility</p:attrName>
                                        </p:attrNameLst>
                                      </p:cBhvr>
                                      <p:to>
                                        <p:strVal val="visible"/>
                                      </p:to>
                                    </p:set>
                                    <p:anim calcmode="lin" valueType="num">
                                      <p:cBhvr additive="base">
                                        <p:cTn id="18" dur="500" fill="hold"/>
                                        <p:tgtEl>
                                          <p:spTgt spid="7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6">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6">
                                            <p:txEl>
                                              <p:pRg st="2" end="2"/>
                                            </p:txEl>
                                          </p:spTgt>
                                        </p:tgtEl>
                                        <p:attrNameLst>
                                          <p:attrName>style.visibility</p:attrName>
                                        </p:attrNameLst>
                                      </p:cBhvr>
                                      <p:to>
                                        <p:strVal val="visible"/>
                                      </p:to>
                                    </p:set>
                                    <p:anim calcmode="lin" valueType="num">
                                      <p:cBhvr additive="base">
                                        <p:cTn id="22" dur="500" fill="hold"/>
                                        <p:tgtEl>
                                          <p:spTgt spid="76">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505200" cy="6858000"/>
          </a:xfrm>
          <a:prstGeom prst="rect">
            <a:avLst/>
          </a:prstGeom>
          <a:solidFill>
            <a:srgbClr val="6D1A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3"/>
            </p:custDataLst>
          </p:nvPr>
        </p:nvSpPr>
        <p:spPr>
          <a:xfrm>
            <a:off x="304800" y="304800"/>
            <a:ext cx="3201035" cy="6096000"/>
          </a:xfrm>
          <a:prstGeom prst="rect">
            <a:avLst/>
          </a:prstGeom>
          <a:noFill/>
          <a:ln w="19050">
            <a:solidFill>
              <a:srgbClr val="FFFFFF"/>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矩形 17"/>
          <p:cNvSpPr/>
          <p:nvPr>
            <p:custDataLst>
              <p:tags r:id="rId4"/>
            </p:custDataLst>
          </p:nvPr>
        </p:nvSpPr>
        <p:spPr>
          <a:xfrm>
            <a:off x="3490595" y="304800"/>
            <a:ext cx="8228965" cy="6096000"/>
          </a:xfrm>
          <a:prstGeom prst="rect">
            <a:avLst/>
          </a:prstGeom>
          <a:noFill/>
          <a:ln w="19050">
            <a:solidFill>
              <a:srgbClr val="8D2722"/>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任意多边形: 形状 6"/>
          <p:cNvSpPr>
            <a:spLocks noChangeAspect="1"/>
          </p:cNvSpPr>
          <p:nvPr>
            <p:custDataLst>
              <p:tags r:id="rId5"/>
            </p:custDataLst>
          </p:nvPr>
        </p:nvSpPr>
        <p:spPr>
          <a:xfrm rot="10800000">
            <a:off x="12914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任意多边形: 形状 7"/>
          <p:cNvSpPr>
            <a:spLocks noChangeAspect="1"/>
          </p:cNvSpPr>
          <p:nvPr>
            <p:custDataLst>
              <p:tags r:id="rId6"/>
            </p:custDataLst>
          </p:nvPr>
        </p:nvSpPr>
        <p:spPr>
          <a:xfrm rot="10800000">
            <a:off x="6866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7"/>
            </p:custDataLst>
          </p:nvPr>
        </p:nvSpPr>
        <p:spPr>
          <a:xfrm>
            <a:off x="609600" y="1219200"/>
            <a:ext cx="2712085" cy="2235200"/>
          </a:xfrm>
          <a:prstGeom prst="rect">
            <a:avLst/>
          </a:prstGeom>
          <a:noFill/>
        </p:spPr>
        <p:txBody>
          <a:bodyPr wrap="square" lIns="63500" tIns="25400" rIns="63500" bIns="25400" rtlCol="0" anchor="t" anchorCtr="0">
            <a:normAutofit/>
          </a:bodyPr>
          <a:lstStyle/>
          <a:p>
            <a:pPr marL="571500" indent="-571500" algn="l">
              <a:lnSpc>
                <a:spcPct val="100000"/>
              </a:lnSpc>
              <a:spcBef>
                <a:spcPts val="0"/>
              </a:spcBef>
              <a:spcAft>
                <a:spcPts val="0"/>
              </a:spcAft>
              <a:buSzPct val="100000"/>
              <a:buFont typeface="Wingdings" panose="05000000000000000000" charset="0"/>
              <a:buChar char="l"/>
            </a:pPr>
            <a:r>
              <a:rPr lang="zh-CN" altLang="en-US" sz="4000" b="1" spc="160">
                <a:solidFill>
                  <a:schemeClr val="lt1"/>
                </a:solidFill>
                <a:latin typeface="微软雅黑" panose="020B0503020204020204" pitchFamily="34" charset="-122"/>
                <a:ea typeface="微软雅黑" panose="020B0503020204020204" pitchFamily="34" charset="-122"/>
              </a:rPr>
              <a:t>马克思主义法治理论</a:t>
            </a:r>
          </a:p>
        </p:txBody>
      </p:sp>
      <p:sp>
        <p:nvSpPr>
          <p:cNvPr id="25" name="文本框 24"/>
          <p:cNvSpPr txBox="1"/>
          <p:nvPr>
            <p:custDataLst>
              <p:tags r:id="rId8"/>
            </p:custDataLst>
          </p:nvPr>
        </p:nvSpPr>
        <p:spPr>
          <a:xfrm>
            <a:off x="4369435" y="1866900"/>
            <a:ext cx="7014845" cy="3952875"/>
          </a:xfrm>
          <a:prstGeom prst="rect">
            <a:avLst/>
          </a:prstGeom>
          <a:noFill/>
        </p:spPr>
        <p:txBody>
          <a:bodyPr vert="horz" wrap="square" lIns="91440" tIns="45720" rIns="91440" bIns="45720" rtlCol="0" anchor="t" anchorCtr="0">
            <a:noAutofit/>
          </a:bodyPr>
          <a:lstStyle/>
          <a:p>
            <a:pPr marL="457200" lvl="0" indent="-457200" algn="l" fontAlgn="auto">
              <a:lnSpc>
                <a:spcPct val="120000"/>
              </a:lnSpc>
              <a:spcBef>
                <a:spcPts val="0"/>
              </a:spcBef>
              <a:spcAft>
                <a:spcPts val="800"/>
              </a:spcAft>
              <a:buSzPct val="100000"/>
              <a:buFont typeface="+mj-ea"/>
              <a:buAutoNum type="circleNumDbPlain"/>
            </a:pPr>
            <a:r>
              <a:rPr sz="2400" b="1" spc="120">
                <a:solidFill>
                  <a:srgbClr val="C00000"/>
                </a:solidFill>
                <a:latin typeface="Arial" panose="020B0604020202020204" pitchFamily="34" charset="0"/>
                <a:ea typeface="微软雅黑" panose="020B0503020204020204" pitchFamily="34" charset="-122"/>
                <a:sym typeface="+mn-ea"/>
              </a:rPr>
              <a:t>法是由国家强制力保证实施的具有普遍约束力的社会规范。</a:t>
            </a:r>
          </a:p>
          <a:p>
            <a:pPr marL="457200" lvl="0" indent="-457200" algn="l" fontAlgn="auto">
              <a:lnSpc>
                <a:spcPct val="120000"/>
              </a:lnSpc>
              <a:spcBef>
                <a:spcPts val="0"/>
              </a:spcBef>
              <a:spcAft>
                <a:spcPts val="800"/>
              </a:spcAft>
              <a:buSzPct val="100000"/>
              <a:buFont typeface="+mj-ea"/>
              <a:buAutoNum type="circleNumDbPlain"/>
            </a:pPr>
            <a:r>
              <a:rPr sz="2400" b="1" spc="120">
                <a:solidFill>
                  <a:srgbClr val="C00000"/>
                </a:solidFill>
                <a:latin typeface="Arial" panose="020B0604020202020204" pitchFamily="34" charset="0"/>
                <a:ea typeface="微软雅黑" panose="020B0503020204020204" pitchFamily="34" charset="-122"/>
                <a:sym typeface="+mn-ea"/>
              </a:rPr>
              <a:t>法是维持社会秩序、调整社会关系的一种社会规范</a:t>
            </a:r>
          </a:p>
          <a:p>
            <a:pPr marL="457200" lvl="0" indent="-457200" algn="l" fontAlgn="auto">
              <a:lnSpc>
                <a:spcPct val="120000"/>
              </a:lnSpc>
              <a:spcBef>
                <a:spcPts val="0"/>
              </a:spcBef>
              <a:spcAft>
                <a:spcPts val="800"/>
              </a:spcAft>
              <a:buSzPct val="100000"/>
              <a:buFont typeface="+mj-ea"/>
              <a:buAutoNum type="circleNumDbPlain"/>
            </a:pPr>
            <a:r>
              <a:rPr sz="2400" b="1" spc="120">
                <a:solidFill>
                  <a:srgbClr val="C00000"/>
                </a:solidFill>
                <a:latin typeface="Arial" panose="020B0604020202020204" pitchFamily="34" charset="0"/>
                <a:ea typeface="微软雅黑" panose="020B0503020204020204" pitchFamily="34" charset="-122"/>
                <a:sym typeface="+mn-ea"/>
              </a:rPr>
              <a:t>法是由国家制定或认可的社会规范。</a:t>
            </a:r>
            <a:r>
              <a:rPr sz="2400">
                <a:solidFill>
                  <a:srgbClr val="0000FF"/>
                </a:solidFill>
                <a:latin typeface="+mj-ea"/>
                <a:ea typeface="+mj-ea"/>
                <a:sym typeface="+mn-ea"/>
              </a:rPr>
              <a:t>制定</a:t>
            </a:r>
            <a:r>
              <a:rPr lang="zh-CN" sz="2400">
                <a:latin typeface="+mj-ea"/>
                <a:ea typeface="+mj-ea"/>
                <a:sym typeface="+mn-ea"/>
              </a:rPr>
              <a:t>（如成文法）</a:t>
            </a:r>
            <a:r>
              <a:rPr sz="2400">
                <a:latin typeface="+mj-ea"/>
                <a:ea typeface="+mj-ea"/>
                <a:sym typeface="+mn-ea"/>
              </a:rPr>
              <a:t>和</a:t>
            </a:r>
            <a:r>
              <a:rPr sz="2400">
                <a:solidFill>
                  <a:srgbClr val="0000FF"/>
                </a:solidFill>
                <a:latin typeface="+mj-ea"/>
                <a:ea typeface="+mj-ea"/>
                <a:sym typeface="+mn-ea"/>
              </a:rPr>
              <a:t>认可</a:t>
            </a:r>
            <a:r>
              <a:rPr lang="zh-CN" sz="2400">
                <a:latin typeface="+mj-ea"/>
                <a:ea typeface="+mj-ea"/>
                <a:sym typeface="+mn-ea"/>
              </a:rPr>
              <a:t>（如习惯法）</a:t>
            </a:r>
            <a:r>
              <a:rPr sz="2400">
                <a:latin typeface="+mj-ea"/>
                <a:ea typeface="+mj-ea"/>
                <a:sym typeface="+mn-ea"/>
              </a:rPr>
              <a:t>是国家创制法律规范的</a:t>
            </a:r>
            <a:r>
              <a:rPr sz="2400">
                <a:solidFill>
                  <a:srgbClr val="0000FF"/>
                </a:solidFill>
                <a:latin typeface="+mj-ea"/>
                <a:ea typeface="+mj-ea"/>
                <a:sym typeface="+mn-ea"/>
              </a:rPr>
              <a:t>两种基本形式</a:t>
            </a:r>
            <a:r>
              <a:rPr lang="zh-CN" sz="2400">
                <a:latin typeface="+mj-ea"/>
                <a:ea typeface="+mj-ea"/>
                <a:sym typeface="+mn-ea"/>
              </a:rPr>
              <a:t>。</a:t>
            </a:r>
          </a:p>
          <a:p>
            <a:pPr marL="457200" lvl="0" indent="-457200" algn="l" fontAlgn="auto">
              <a:lnSpc>
                <a:spcPct val="120000"/>
              </a:lnSpc>
              <a:spcBef>
                <a:spcPts val="0"/>
              </a:spcBef>
              <a:spcAft>
                <a:spcPts val="800"/>
              </a:spcAft>
              <a:buSzPct val="100000"/>
              <a:buFont typeface="+mj-ea"/>
              <a:buAutoNum type="circleNumDbPlain"/>
            </a:pPr>
            <a:endParaRPr sz="2400">
              <a:latin typeface="微软雅黑" panose="020B0503020204020204" pitchFamily="34" charset="-122"/>
              <a:sym typeface="+mn-ea"/>
            </a:endParaRPr>
          </a:p>
          <a:p>
            <a:pPr marL="457200" lvl="0" indent="-457200" algn="l" fontAlgn="auto">
              <a:lnSpc>
                <a:spcPct val="120000"/>
              </a:lnSpc>
              <a:spcBef>
                <a:spcPts val="0"/>
              </a:spcBef>
              <a:spcAft>
                <a:spcPts val="800"/>
              </a:spcAft>
              <a:buSzPct val="100000"/>
            </a:pPr>
            <a:endParaRPr sz="2400" spc="12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33" name="组合 32"/>
          <p:cNvGrpSpPr/>
          <p:nvPr/>
        </p:nvGrpSpPr>
        <p:grpSpPr>
          <a:xfrm>
            <a:off x="4032250" y="776605"/>
            <a:ext cx="4322445" cy="829310"/>
            <a:chOff x="6350" y="1223"/>
            <a:chExt cx="6807" cy="1306"/>
          </a:xfrm>
        </p:grpSpPr>
        <p:grpSp>
          <p:nvGrpSpPr>
            <p:cNvPr id="3" name="组合 2"/>
            <p:cNvGrpSpPr/>
            <p:nvPr>
              <p:custDataLst>
                <p:tags r:id="rId9"/>
              </p:custDataLst>
            </p:nvPr>
          </p:nvGrpSpPr>
          <p:grpSpPr>
            <a:xfrm>
              <a:off x="6350" y="1223"/>
              <a:ext cx="1674" cy="1307"/>
              <a:chOff x="1737" y="3161"/>
              <a:chExt cx="1394" cy="1818"/>
            </a:xfrm>
          </p:grpSpPr>
          <p:grpSp>
            <p:nvGrpSpPr>
              <p:cNvPr id="9" name="组合 8"/>
              <p:cNvGrpSpPr/>
              <p:nvPr/>
            </p:nvGrpSpPr>
            <p:grpSpPr>
              <a:xfrm>
                <a:off x="1852" y="3706"/>
                <a:ext cx="1191" cy="1273"/>
                <a:chOff x="3720" y="3277"/>
                <a:chExt cx="630" cy="673"/>
              </a:xfrm>
            </p:grpSpPr>
            <p:sp>
              <p:nvSpPr>
                <p:cNvPr id="10" name="Freeform 93"/>
                <p:cNvSpPr/>
                <p:nvPr>
                  <p:custDataLst>
                    <p:tags r:id="rId12"/>
                  </p:custDataLst>
                </p:nvPr>
              </p:nvSpPr>
              <p:spPr bwMode="auto">
                <a:xfrm>
                  <a:off x="3720" y="3277"/>
                  <a:ext cx="630" cy="357"/>
                </a:xfrm>
                <a:custGeom>
                  <a:avLst/>
                  <a:gdLst>
                    <a:gd name="T0" fmla="*/ 475 w 665"/>
                    <a:gd name="T1" fmla="*/ 4 h 376"/>
                    <a:gd name="T2" fmla="*/ 414 w 665"/>
                    <a:gd name="T3" fmla="*/ 55 h 376"/>
                    <a:gd name="T4" fmla="*/ 350 w 665"/>
                    <a:gd name="T5" fmla="*/ 9 h 376"/>
                    <a:gd name="T6" fmla="*/ 301 w 665"/>
                    <a:gd name="T7" fmla="*/ 61 h 376"/>
                    <a:gd name="T8" fmla="*/ 225 w 665"/>
                    <a:gd name="T9" fmla="*/ 23 h 376"/>
                    <a:gd name="T10" fmla="*/ 170 w 665"/>
                    <a:gd name="T11" fmla="*/ 85 h 376"/>
                    <a:gd name="T12" fmla="*/ 122 w 665"/>
                    <a:gd name="T13" fmla="*/ 55 h 376"/>
                    <a:gd name="T14" fmla="*/ 71 w 665"/>
                    <a:gd name="T15" fmla="*/ 72 h 376"/>
                    <a:gd name="T16" fmla="*/ 76 w 665"/>
                    <a:gd name="T17" fmla="*/ 134 h 376"/>
                    <a:gd name="T18" fmla="*/ 6 w 665"/>
                    <a:gd name="T19" fmla="*/ 191 h 376"/>
                    <a:gd name="T20" fmla="*/ 53 w 665"/>
                    <a:gd name="T21" fmla="*/ 260 h 376"/>
                    <a:gd name="T22" fmla="*/ 70 w 665"/>
                    <a:gd name="T23" fmla="*/ 347 h 376"/>
                    <a:gd name="T24" fmla="*/ 148 w 665"/>
                    <a:gd name="T25" fmla="*/ 317 h 376"/>
                    <a:gd name="T26" fmla="*/ 227 w 665"/>
                    <a:gd name="T27" fmla="*/ 370 h 376"/>
                    <a:gd name="T28" fmla="*/ 299 w 665"/>
                    <a:gd name="T29" fmla="*/ 301 h 376"/>
                    <a:gd name="T30" fmla="*/ 377 w 665"/>
                    <a:gd name="T31" fmla="*/ 370 h 376"/>
                    <a:gd name="T32" fmla="*/ 458 w 665"/>
                    <a:gd name="T33" fmla="*/ 308 h 376"/>
                    <a:gd name="T34" fmla="*/ 524 w 665"/>
                    <a:gd name="T35" fmla="*/ 358 h 376"/>
                    <a:gd name="T36" fmla="*/ 564 w 665"/>
                    <a:gd name="T37" fmla="*/ 285 h 376"/>
                    <a:gd name="T38" fmla="*/ 639 w 665"/>
                    <a:gd name="T39" fmla="*/ 291 h 376"/>
                    <a:gd name="T40" fmla="*/ 650 w 665"/>
                    <a:gd name="T41" fmla="*/ 211 h 376"/>
                    <a:gd name="T42" fmla="*/ 579 w 665"/>
                    <a:gd name="T43" fmla="*/ 177 h 376"/>
                    <a:gd name="T44" fmla="*/ 612 w 665"/>
                    <a:gd name="T45" fmla="*/ 152 h 376"/>
                    <a:gd name="T46" fmla="*/ 615 w 665"/>
                    <a:gd name="T47" fmla="*/ 109 h 376"/>
                    <a:gd name="T48" fmla="*/ 567 w 665"/>
                    <a:gd name="T49" fmla="*/ 83 h 376"/>
                    <a:gd name="T50" fmla="*/ 513 w 665"/>
                    <a:gd name="T51" fmla="*/ 100 h 376"/>
                    <a:gd name="T52" fmla="*/ 524 w 665"/>
                    <a:gd name="T53" fmla="*/ 64 h 376"/>
                    <a:gd name="T54" fmla="*/ 475 w 665"/>
                    <a:gd name="T55" fmla="*/ 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376">
                      <a:moveTo>
                        <a:pt x="475" y="4"/>
                      </a:moveTo>
                      <a:cubicBezTo>
                        <a:pt x="446" y="0"/>
                        <a:pt x="418" y="24"/>
                        <a:pt x="414" y="55"/>
                      </a:cubicBezTo>
                      <a:cubicBezTo>
                        <a:pt x="400" y="31"/>
                        <a:pt x="377" y="10"/>
                        <a:pt x="350" y="9"/>
                      </a:cubicBezTo>
                      <a:cubicBezTo>
                        <a:pt x="324" y="8"/>
                        <a:pt x="297" y="33"/>
                        <a:pt x="301" y="61"/>
                      </a:cubicBezTo>
                      <a:cubicBezTo>
                        <a:pt x="283" y="36"/>
                        <a:pt x="254" y="20"/>
                        <a:pt x="225" y="23"/>
                      </a:cubicBezTo>
                      <a:cubicBezTo>
                        <a:pt x="196" y="27"/>
                        <a:pt x="170" y="54"/>
                        <a:pt x="170" y="85"/>
                      </a:cubicBezTo>
                      <a:cubicBezTo>
                        <a:pt x="157" y="71"/>
                        <a:pt x="140" y="59"/>
                        <a:pt x="122" y="55"/>
                      </a:cubicBezTo>
                      <a:cubicBezTo>
                        <a:pt x="103" y="52"/>
                        <a:pt x="83" y="57"/>
                        <a:pt x="71" y="72"/>
                      </a:cubicBezTo>
                      <a:cubicBezTo>
                        <a:pt x="58" y="87"/>
                        <a:pt x="63" y="119"/>
                        <a:pt x="76" y="134"/>
                      </a:cubicBezTo>
                      <a:cubicBezTo>
                        <a:pt x="35" y="122"/>
                        <a:pt x="14" y="155"/>
                        <a:pt x="6" y="191"/>
                      </a:cubicBezTo>
                      <a:cubicBezTo>
                        <a:pt x="0" y="220"/>
                        <a:pt x="14" y="276"/>
                        <a:pt x="53" y="260"/>
                      </a:cubicBezTo>
                      <a:cubicBezTo>
                        <a:pt x="34" y="286"/>
                        <a:pt x="42" y="330"/>
                        <a:pt x="70" y="347"/>
                      </a:cubicBezTo>
                      <a:cubicBezTo>
                        <a:pt x="97" y="363"/>
                        <a:pt x="137" y="349"/>
                        <a:pt x="148" y="317"/>
                      </a:cubicBezTo>
                      <a:cubicBezTo>
                        <a:pt x="154" y="353"/>
                        <a:pt x="193" y="376"/>
                        <a:pt x="227" y="370"/>
                      </a:cubicBezTo>
                      <a:cubicBezTo>
                        <a:pt x="260" y="363"/>
                        <a:pt x="287" y="334"/>
                        <a:pt x="299" y="301"/>
                      </a:cubicBezTo>
                      <a:cubicBezTo>
                        <a:pt x="307" y="338"/>
                        <a:pt x="341" y="368"/>
                        <a:pt x="377" y="370"/>
                      </a:cubicBezTo>
                      <a:cubicBezTo>
                        <a:pt x="413" y="372"/>
                        <a:pt x="449" y="345"/>
                        <a:pt x="458" y="308"/>
                      </a:cubicBezTo>
                      <a:cubicBezTo>
                        <a:pt x="462" y="339"/>
                        <a:pt x="494" y="364"/>
                        <a:pt x="524" y="358"/>
                      </a:cubicBezTo>
                      <a:cubicBezTo>
                        <a:pt x="553" y="351"/>
                        <a:pt x="573" y="315"/>
                        <a:pt x="564" y="285"/>
                      </a:cubicBezTo>
                      <a:cubicBezTo>
                        <a:pt x="582" y="307"/>
                        <a:pt x="618" y="310"/>
                        <a:pt x="639" y="291"/>
                      </a:cubicBezTo>
                      <a:cubicBezTo>
                        <a:pt x="660" y="272"/>
                        <a:pt x="665" y="236"/>
                        <a:pt x="650" y="211"/>
                      </a:cubicBezTo>
                      <a:cubicBezTo>
                        <a:pt x="636" y="185"/>
                        <a:pt x="606" y="172"/>
                        <a:pt x="579" y="177"/>
                      </a:cubicBezTo>
                      <a:cubicBezTo>
                        <a:pt x="592" y="173"/>
                        <a:pt x="605" y="164"/>
                        <a:pt x="612" y="152"/>
                      </a:cubicBezTo>
                      <a:cubicBezTo>
                        <a:pt x="620" y="139"/>
                        <a:pt x="621" y="122"/>
                        <a:pt x="615" y="109"/>
                      </a:cubicBezTo>
                      <a:cubicBezTo>
                        <a:pt x="607" y="91"/>
                        <a:pt x="586" y="82"/>
                        <a:pt x="567" y="83"/>
                      </a:cubicBezTo>
                      <a:cubicBezTo>
                        <a:pt x="547" y="83"/>
                        <a:pt x="531" y="93"/>
                        <a:pt x="513" y="100"/>
                      </a:cubicBezTo>
                      <a:cubicBezTo>
                        <a:pt x="517" y="98"/>
                        <a:pt x="523" y="69"/>
                        <a:pt x="524" y="64"/>
                      </a:cubicBezTo>
                      <a:cubicBezTo>
                        <a:pt x="531" y="25"/>
                        <a:pt x="509" y="7"/>
                        <a:pt x="475" y="4"/>
                      </a:cubicBezTo>
                      <a:close/>
                    </a:path>
                  </a:pathLst>
                </a:custGeom>
                <a:solidFill>
                  <a:schemeClr val="accent4">
                    <a:lumMod val="40000"/>
                    <a:lumOff val="60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11" name="Freeform 97"/>
                <p:cNvSpPr/>
                <p:nvPr>
                  <p:custDataLst>
                    <p:tags r:id="rId13"/>
                  </p:custDataLst>
                </p:nvPr>
              </p:nvSpPr>
              <p:spPr bwMode="auto">
                <a:xfrm>
                  <a:off x="3855" y="3804"/>
                  <a:ext cx="38" cy="47"/>
                </a:xfrm>
                <a:custGeom>
                  <a:avLst/>
                  <a:gdLst>
                    <a:gd name="T0" fmla="*/ 1 w 32"/>
                    <a:gd name="T1" fmla="*/ 18 h 39"/>
                    <a:gd name="T2" fmla="*/ 19 w 32"/>
                    <a:gd name="T3" fmla="*/ 35 h 39"/>
                    <a:gd name="T4" fmla="*/ 28 w 32"/>
                    <a:gd name="T5" fmla="*/ 26 h 39"/>
                    <a:gd name="T6" fmla="*/ 20 w 32"/>
                    <a:gd name="T7" fmla="*/ 2 h 39"/>
                    <a:gd name="T8" fmla="*/ 1 w 32"/>
                    <a:gd name="T9" fmla="*/ 18 h 39"/>
                  </a:gdLst>
                  <a:ahLst/>
                  <a:cxnLst>
                    <a:cxn ang="0">
                      <a:pos x="T0" y="T1"/>
                    </a:cxn>
                    <a:cxn ang="0">
                      <a:pos x="T2" y="T3"/>
                    </a:cxn>
                    <a:cxn ang="0">
                      <a:pos x="T4" y="T5"/>
                    </a:cxn>
                    <a:cxn ang="0">
                      <a:pos x="T6" y="T7"/>
                    </a:cxn>
                    <a:cxn ang="0">
                      <a:pos x="T8" y="T9"/>
                    </a:cxn>
                  </a:cxnLst>
                  <a:rect l="0" t="0" r="r" b="b"/>
                  <a:pathLst>
                    <a:path w="32" h="39">
                      <a:moveTo>
                        <a:pt x="1" y="18"/>
                      </a:moveTo>
                      <a:cubicBezTo>
                        <a:pt x="0" y="27"/>
                        <a:pt x="9" y="39"/>
                        <a:pt x="19" y="35"/>
                      </a:cubicBezTo>
                      <a:cubicBezTo>
                        <a:pt x="23" y="34"/>
                        <a:pt x="26" y="30"/>
                        <a:pt x="28" y="26"/>
                      </a:cubicBezTo>
                      <a:cubicBezTo>
                        <a:pt x="32" y="18"/>
                        <a:pt x="31" y="5"/>
                        <a:pt x="20" y="2"/>
                      </a:cubicBezTo>
                      <a:cubicBezTo>
                        <a:pt x="10" y="0"/>
                        <a:pt x="1" y="9"/>
                        <a:pt x="1" y="18"/>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12" name="Freeform 98"/>
                <p:cNvSpPr/>
                <p:nvPr>
                  <p:custDataLst>
                    <p:tags r:id="rId14"/>
                  </p:custDataLst>
                </p:nvPr>
              </p:nvSpPr>
              <p:spPr bwMode="auto">
                <a:xfrm>
                  <a:off x="4073" y="3900"/>
                  <a:ext cx="38" cy="44"/>
                </a:xfrm>
                <a:custGeom>
                  <a:avLst/>
                  <a:gdLst>
                    <a:gd name="T0" fmla="*/ 0 w 32"/>
                    <a:gd name="T1" fmla="*/ 20 h 37"/>
                    <a:gd name="T2" fmla="*/ 17 w 32"/>
                    <a:gd name="T3" fmla="*/ 35 h 37"/>
                    <a:gd name="T4" fmla="*/ 31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1" y="18"/>
                      </a:cubicBezTo>
                      <a:cubicBezTo>
                        <a:pt x="32" y="8"/>
                        <a:pt x="23" y="0"/>
                        <a:pt x="13" y="2"/>
                      </a:cubicBezTo>
                      <a:cubicBezTo>
                        <a:pt x="6" y="3"/>
                        <a:pt x="0" y="10"/>
                        <a:pt x="0" y="17"/>
                      </a:cubicBezTo>
                      <a:cubicBezTo>
                        <a:pt x="0" y="18"/>
                        <a:pt x="0" y="19"/>
                        <a:pt x="0"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13" name="Freeform 99"/>
                <p:cNvSpPr/>
                <p:nvPr>
                  <p:custDataLst>
                    <p:tags r:id="rId15"/>
                  </p:custDataLst>
                </p:nvPr>
              </p:nvSpPr>
              <p:spPr bwMode="auto">
                <a:xfrm>
                  <a:off x="4248" y="3705"/>
                  <a:ext cx="44" cy="54"/>
                </a:xfrm>
                <a:custGeom>
                  <a:avLst/>
                  <a:gdLst>
                    <a:gd name="T0" fmla="*/ 2 w 37"/>
                    <a:gd name="T1" fmla="*/ 16 h 44"/>
                    <a:gd name="T2" fmla="*/ 4 w 37"/>
                    <a:gd name="T3" fmla="*/ 32 h 44"/>
                    <a:gd name="T4" fmla="*/ 28 w 37"/>
                    <a:gd name="T5" fmla="*/ 37 h 44"/>
                    <a:gd name="T6" fmla="*/ 37 w 37"/>
                    <a:gd name="T7" fmla="*/ 22 h 44"/>
                    <a:gd name="T8" fmla="*/ 34 w 37"/>
                    <a:gd name="T9" fmla="*/ 7 h 44"/>
                    <a:gd name="T10" fmla="*/ 16 w 37"/>
                    <a:gd name="T11" fmla="*/ 1 h 44"/>
                    <a:gd name="T12" fmla="*/ 2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2" y="16"/>
                      </a:moveTo>
                      <a:cubicBezTo>
                        <a:pt x="0" y="21"/>
                        <a:pt x="1" y="27"/>
                        <a:pt x="4" y="32"/>
                      </a:cubicBezTo>
                      <a:cubicBezTo>
                        <a:pt x="9" y="40"/>
                        <a:pt x="20" y="44"/>
                        <a:pt x="28" y="37"/>
                      </a:cubicBezTo>
                      <a:cubicBezTo>
                        <a:pt x="33" y="34"/>
                        <a:pt x="36" y="27"/>
                        <a:pt x="37" y="22"/>
                      </a:cubicBezTo>
                      <a:cubicBezTo>
                        <a:pt x="37" y="17"/>
                        <a:pt x="36" y="11"/>
                        <a:pt x="34" y="7"/>
                      </a:cubicBezTo>
                      <a:cubicBezTo>
                        <a:pt x="30" y="2"/>
                        <a:pt x="22" y="0"/>
                        <a:pt x="16" y="1"/>
                      </a:cubicBezTo>
                      <a:cubicBezTo>
                        <a:pt x="9" y="3"/>
                        <a:pt x="3" y="9"/>
                        <a:pt x="2" y="16"/>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14" name="Freeform 100"/>
                <p:cNvSpPr/>
                <p:nvPr>
                  <p:custDataLst>
                    <p:tags r:id="rId16"/>
                  </p:custDataLst>
                </p:nvPr>
              </p:nvSpPr>
              <p:spPr bwMode="auto">
                <a:xfrm>
                  <a:off x="4091" y="3708"/>
                  <a:ext cx="39" cy="44"/>
                </a:xfrm>
                <a:custGeom>
                  <a:avLst/>
                  <a:gdLst>
                    <a:gd name="T0" fmla="*/ 1 w 33"/>
                    <a:gd name="T1" fmla="*/ 20 h 37"/>
                    <a:gd name="T2" fmla="*/ 18 w 33"/>
                    <a:gd name="T3" fmla="*/ 35 h 37"/>
                    <a:gd name="T4" fmla="*/ 32 w 33"/>
                    <a:gd name="T5" fmla="*/ 18 h 37"/>
                    <a:gd name="T6" fmla="*/ 14 w 33"/>
                    <a:gd name="T7" fmla="*/ 2 h 37"/>
                    <a:gd name="T8" fmla="*/ 1 w 33"/>
                    <a:gd name="T9" fmla="*/ 17 h 37"/>
                    <a:gd name="T10" fmla="*/ 1 w 33"/>
                    <a:gd name="T11" fmla="*/ 20 h 37"/>
                  </a:gdLst>
                  <a:ahLst/>
                  <a:cxnLst>
                    <a:cxn ang="0">
                      <a:pos x="T0" y="T1"/>
                    </a:cxn>
                    <a:cxn ang="0">
                      <a:pos x="T2" y="T3"/>
                    </a:cxn>
                    <a:cxn ang="0">
                      <a:pos x="T4" y="T5"/>
                    </a:cxn>
                    <a:cxn ang="0">
                      <a:pos x="T6" y="T7"/>
                    </a:cxn>
                    <a:cxn ang="0">
                      <a:pos x="T8" y="T9"/>
                    </a:cxn>
                    <a:cxn ang="0">
                      <a:pos x="T10" y="T11"/>
                    </a:cxn>
                  </a:cxnLst>
                  <a:rect l="0" t="0" r="r" b="b"/>
                  <a:pathLst>
                    <a:path w="33" h="37">
                      <a:moveTo>
                        <a:pt x="1" y="20"/>
                      </a:moveTo>
                      <a:cubicBezTo>
                        <a:pt x="2" y="28"/>
                        <a:pt x="9" y="37"/>
                        <a:pt x="18" y="35"/>
                      </a:cubicBezTo>
                      <a:cubicBezTo>
                        <a:pt x="25" y="34"/>
                        <a:pt x="32" y="26"/>
                        <a:pt x="32" y="18"/>
                      </a:cubicBezTo>
                      <a:cubicBezTo>
                        <a:pt x="33" y="8"/>
                        <a:pt x="24" y="0"/>
                        <a:pt x="14" y="2"/>
                      </a:cubicBezTo>
                      <a:cubicBezTo>
                        <a:pt x="7" y="3"/>
                        <a:pt x="1" y="10"/>
                        <a:pt x="1" y="17"/>
                      </a:cubicBezTo>
                      <a:cubicBezTo>
                        <a:pt x="0" y="18"/>
                        <a:pt x="1" y="19"/>
                        <a:pt x="1"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15" name="Freeform 101"/>
                <p:cNvSpPr/>
                <p:nvPr>
                  <p:custDataLst>
                    <p:tags r:id="rId17"/>
                  </p:custDataLst>
                </p:nvPr>
              </p:nvSpPr>
              <p:spPr bwMode="auto">
                <a:xfrm>
                  <a:off x="3932" y="3898"/>
                  <a:ext cx="44" cy="52"/>
                </a:xfrm>
                <a:custGeom>
                  <a:avLst/>
                  <a:gdLst>
                    <a:gd name="T0" fmla="*/ 1 w 37"/>
                    <a:gd name="T1" fmla="*/ 16 h 44"/>
                    <a:gd name="T2" fmla="*/ 3 w 37"/>
                    <a:gd name="T3" fmla="*/ 32 h 44"/>
                    <a:gd name="T4" fmla="*/ 28 w 37"/>
                    <a:gd name="T5" fmla="*/ 37 h 44"/>
                    <a:gd name="T6" fmla="*/ 36 w 37"/>
                    <a:gd name="T7" fmla="*/ 22 h 44"/>
                    <a:gd name="T8" fmla="*/ 33 w 37"/>
                    <a:gd name="T9" fmla="*/ 7 h 44"/>
                    <a:gd name="T10" fmla="*/ 16 w 37"/>
                    <a:gd name="T11" fmla="*/ 1 h 44"/>
                    <a:gd name="T12" fmla="*/ 1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1" y="16"/>
                      </a:moveTo>
                      <a:cubicBezTo>
                        <a:pt x="0" y="21"/>
                        <a:pt x="0" y="27"/>
                        <a:pt x="3" y="32"/>
                      </a:cubicBezTo>
                      <a:cubicBezTo>
                        <a:pt x="8" y="40"/>
                        <a:pt x="20" y="44"/>
                        <a:pt x="28" y="37"/>
                      </a:cubicBezTo>
                      <a:cubicBezTo>
                        <a:pt x="32" y="34"/>
                        <a:pt x="35" y="27"/>
                        <a:pt x="36" y="22"/>
                      </a:cubicBezTo>
                      <a:cubicBezTo>
                        <a:pt x="37" y="17"/>
                        <a:pt x="36" y="11"/>
                        <a:pt x="33" y="7"/>
                      </a:cubicBezTo>
                      <a:cubicBezTo>
                        <a:pt x="29" y="2"/>
                        <a:pt x="22" y="0"/>
                        <a:pt x="16" y="1"/>
                      </a:cubicBezTo>
                      <a:cubicBezTo>
                        <a:pt x="9" y="3"/>
                        <a:pt x="3" y="9"/>
                        <a:pt x="1" y="16"/>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16" name="Freeform 102"/>
                <p:cNvSpPr/>
                <p:nvPr>
                  <p:custDataLst>
                    <p:tags r:id="rId18"/>
                  </p:custDataLst>
                </p:nvPr>
              </p:nvSpPr>
              <p:spPr bwMode="auto">
                <a:xfrm>
                  <a:off x="4017" y="3804"/>
                  <a:ext cx="38" cy="47"/>
                </a:xfrm>
                <a:custGeom>
                  <a:avLst/>
                  <a:gdLst>
                    <a:gd name="T0" fmla="*/ 0 w 32"/>
                    <a:gd name="T1" fmla="*/ 18 h 39"/>
                    <a:gd name="T2" fmla="*/ 19 w 32"/>
                    <a:gd name="T3" fmla="*/ 35 h 39"/>
                    <a:gd name="T4" fmla="*/ 27 w 32"/>
                    <a:gd name="T5" fmla="*/ 26 h 39"/>
                    <a:gd name="T6" fmla="*/ 19 w 32"/>
                    <a:gd name="T7" fmla="*/ 2 h 39"/>
                    <a:gd name="T8" fmla="*/ 0 w 32"/>
                    <a:gd name="T9" fmla="*/ 18 h 39"/>
                  </a:gdLst>
                  <a:ahLst/>
                  <a:cxnLst>
                    <a:cxn ang="0">
                      <a:pos x="T0" y="T1"/>
                    </a:cxn>
                    <a:cxn ang="0">
                      <a:pos x="T2" y="T3"/>
                    </a:cxn>
                    <a:cxn ang="0">
                      <a:pos x="T4" y="T5"/>
                    </a:cxn>
                    <a:cxn ang="0">
                      <a:pos x="T6" y="T7"/>
                    </a:cxn>
                    <a:cxn ang="0">
                      <a:pos x="T8" y="T9"/>
                    </a:cxn>
                  </a:cxnLst>
                  <a:rect l="0" t="0" r="r" b="b"/>
                  <a:pathLst>
                    <a:path w="32" h="39">
                      <a:moveTo>
                        <a:pt x="0" y="18"/>
                      </a:moveTo>
                      <a:cubicBezTo>
                        <a:pt x="0" y="27"/>
                        <a:pt x="9" y="39"/>
                        <a:pt x="19" y="35"/>
                      </a:cubicBezTo>
                      <a:cubicBezTo>
                        <a:pt x="23" y="34"/>
                        <a:pt x="26" y="30"/>
                        <a:pt x="27" y="26"/>
                      </a:cubicBezTo>
                      <a:cubicBezTo>
                        <a:pt x="32" y="18"/>
                        <a:pt x="30" y="5"/>
                        <a:pt x="19" y="2"/>
                      </a:cubicBezTo>
                      <a:cubicBezTo>
                        <a:pt x="10" y="0"/>
                        <a:pt x="1" y="9"/>
                        <a:pt x="0" y="18"/>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21" name="Freeform 103"/>
                <p:cNvSpPr/>
                <p:nvPr>
                  <p:custDataLst>
                    <p:tags r:id="rId19"/>
                  </p:custDataLst>
                </p:nvPr>
              </p:nvSpPr>
              <p:spPr bwMode="auto">
                <a:xfrm>
                  <a:off x="3766" y="3703"/>
                  <a:ext cx="52" cy="56"/>
                </a:xfrm>
                <a:custGeom>
                  <a:avLst/>
                  <a:gdLst>
                    <a:gd name="T0" fmla="*/ 3 w 43"/>
                    <a:gd name="T1" fmla="*/ 22 h 47"/>
                    <a:gd name="T2" fmla="*/ 24 w 43"/>
                    <a:gd name="T3" fmla="*/ 45 h 47"/>
                    <a:gd name="T4" fmla="*/ 41 w 43"/>
                    <a:gd name="T5" fmla="*/ 16 h 47"/>
                    <a:gd name="T6" fmla="*/ 20 w 43"/>
                    <a:gd name="T7" fmla="*/ 3 h 47"/>
                    <a:gd name="T8" fmla="*/ 3 w 43"/>
                    <a:gd name="T9" fmla="*/ 22 h 47"/>
                  </a:gdLst>
                  <a:ahLst/>
                  <a:cxnLst>
                    <a:cxn ang="0">
                      <a:pos x="T0" y="T1"/>
                    </a:cxn>
                    <a:cxn ang="0">
                      <a:pos x="T2" y="T3"/>
                    </a:cxn>
                    <a:cxn ang="0">
                      <a:pos x="T4" y="T5"/>
                    </a:cxn>
                    <a:cxn ang="0">
                      <a:pos x="T6" y="T7"/>
                    </a:cxn>
                    <a:cxn ang="0">
                      <a:pos x="T8" y="T9"/>
                    </a:cxn>
                  </a:cxnLst>
                  <a:rect l="0" t="0" r="r" b="b"/>
                  <a:pathLst>
                    <a:path w="43" h="47">
                      <a:moveTo>
                        <a:pt x="3" y="22"/>
                      </a:moveTo>
                      <a:cubicBezTo>
                        <a:pt x="0" y="35"/>
                        <a:pt x="10" y="47"/>
                        <a:pt x="24" y="45"/>
                      </a:cubicBezTo>
                      <a:cubicBezTo>
                        <a:pt x="37" y="43"/>
                        <a:pt x="43" y="28"/>
                        <a:pt x="41" y="16"/>
                      </a:cubicBezTo>
                      <a:cubicBezTo>
                        <a:pt x="38" y="7"/>
                        <a:pt x="30" y="0"/>
                        <a:pt x="20" y="3"/>
                      </a:cubicBezTo>
                      <a:cubicBezTo>
                        <a:pt x="12" y="6"/>
                        <a:pt x="5" y="14"/>
                        <a:pt x="3" y="22"/>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22" name="Freeform 104"/>
                <p:cNvSpPr/>
                <p:nvPr>
                  <p:custDataLst>
                    <p:tags r:id="rId20"/>
                  </p:custDataLst>
                </p:nvPr>
              </p:nvSpPr>
              <p:spPr bwMode="auto">
                <a:xfrm>
                  <a:off x="4178" y="3804"/>
                  <a:ext cx="38" cy="44"/>
                </a:xfrm>
                <a:custGeom>
                  <a:avLst/>
                  <a:gdLst>
                    <a:gd name="T0" fmla="*/ 0 w 32"/>
                    <a:gd name="T1" fmla="*/ 20 h 37"/>
                    <a:gd name="T2" fmla="*/ 17 w 32"/>
                    <a:gd name="T3" fmla="*/ 35 h 37"/>
                    <a:gd name="T4" fmla="*/ 32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2" y="18"/>
                      </a:cubicBezTo>
                      <a:cubicBezTo>
                        <a:pt x="32" y="8"/>
                        <a:pt x="23" y="0"/>
                        <a:pt x="13" y="2"/>
                      </a:cubicBezTo>
                      <a:cubicBezTo>
                        <a:pt x="6" y="3"/>
                        <a:pt x="0" y="10"/>
                        <a:pt x="0" y="17"/>
                      </a:cubicBezTo>
                      <a:cubicBezTo>
                        <a:pt x="0" y="18"/>
                        <a:pt x="0" y="19"/>
                        <a:pt x="0" y="2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23" name="Freeform 105"/>
                <p:cNvSpPr/>
                <p:nvPr>
                  <p:custDataLst>
                    <p:tags r:id="rId21"/>
                  </p:custDataLst>
                </p:nvPr>
              </p:nvSpPr>
              <p:spPr bwMode="auto">
                <a:xfrm>
                  <a:off x="3930" y="3708"/>
                  <a:ext cx="48" cy="46"/>
                </a:xfrm>
                <a:custGeom>
                  <a:avLst/>
                  <a:gdLst>
                    <a:gd name="T0" fmla="*/ 6 w 40"/>
                    <a:gd name="T1" fmla="*/ 13 h 38"/>
                    <a:gd name="T2" fmla="*/ 5 w 40"/>
                    <a:gd name="T3" fmla="*/ 16 h 38"/>
                    <a:gd name="T4" fmla="*/ 26 w 40"/>
                    <a:gd name="T5" fmla="*/ 33 h 38"/>
                    <a:gd name="T6" fmla="*/ 20 w 40"/>
                    <a:gd name="T7" fmla="*/ 4 h 38"/>
                    <a:gd name="T8" fmla="*/ 10 w 40"/>
                    <a:gd name="T9" fmla="*/ 9 h 38"/>
                    <a:gd name="T10" fmla="*/ 6 w 40"/>
                    <a:gd name="T11" fmla="*/ 13 h 38"/>
                  </a:gdLst>
                  <a:ahLst/>
                  <a:cxnLst>
                    <a:cxn ang="0">
                      <a:pos x="T0" y="T1"/>
                    </a:cxn>
                    <a:cxn ang="0">
                      <a:pos x="T2" y="T3"/>
                    </a:cxn>
                    <a:cxn ang="0">
                      <a:pos x="T4" y="T5"/>
                    </a:cxn>
                    <a:cxn ang="0">
                      <a:pos x="T6" y="T7"/>
                    </a:cxn>
                    <a:cxn ang="0">
                      <a:pos x="T8" y="T9"/>
                    </a:cxn>
                    <a:cxn ang="0">
                      <a:pos x="T10" y="T11"/>
                    </a:cxn>
                  </a:cxnLst>
                  <a:rect l="0" t="0" r="r" b="b"/>
                  <a:pathLst>
                    <a:path w="40" h="38">
                      <a:moveTo>
                        <a:pt x="6" y="13"/>
                      </a:moveTo>
                      <a:cubicBezTo>
                        <a:pt x="6" y="14"/>
                        <a:pt x="5" y="15"/>
                        <a:pt x="5" y="16"/>
                      </a:cubicBezTo>
                      <a:cubicBezTo>
                        <a:pt x="0" y="28"/>
                        <a:pt x="16" y="38"/>
                        <a:pt x="26" y="33"/>
                      </a:cubicBezTo>
                      <a:cubicBezTo>
                        <a:pt x="40" y="26"/>
                        <a:pt x="37" y="0"/>
                        <a:pt x="20" y="4"/>
                      </a:cubicBezTo>
                      <a:cubicBezTo>
                        <a:pt x="16" y="4"/>
                        <a:pt x="13" y="6"/>
                        <a:pt x="10" y="9"/>
                      </a:cubicBezTo>
                      <a:cubicBezTo>
                        <a:pt x="9" y="10"/>
                        <a:pt x="8" y="11"/>
                        <a:pt x="6" y="13"/>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grpSp>
          <p:sp>
            <p:nvSpPr>
              <p:cNvPr id="24" name="文本框 23"/>
              <p:cNvSpPr txBox="1"/>
              <p:nvPr>
                <p:custDataLst>
                  <p:tags r:id="rId11"/>
                </p:custDataLst>
              </p:nvPr>
            </p:nvSpPr>
            <p:spPr>
              <a:xfrm>
                <a:off x="1737" y="3161"/>
                <a:ext cx="1394" cy="1273"/>
              </a:xfrm>
              <a:prstGeom prst="rect">
                <a:avLst/>
              </a:prstGeom>
              <a:noFill/>
            </p:spPr>
            <p:txBody>
              <a:bodyPr wrap="square" rtlCol="0" anchor="ctr" anchorCtr="0">
                <a:noAutofit/>
              </a:bodyPr>
              <a:lstStyle/>
              <a:p>
                <a:pPr algn="ctr"/>
                <a:r>
                  <a:rPr lang="en-US" altLang="zh-CN" sz="4800" b="1" dirty="0" smtClean="0">
                    <a:solidFill>
                      <a:schemeClr val="accent4">
                        <a:lumMod val="50000"/>
                      </a:schemeClr>
                    </a:solidFill>
                    <a:latin typeface="Arial" panose="020B0604020202020204" pitchFamily="34" charset="0"/>
                    <a:cs typeface="Arial" panose="020B0604020202020204" pitchFamily="34" charset="0"/>
                  </a:rPr>
                  <a:t>05</a:t>
                </a:r>
                <a:endParaRPr lang="en-US" altLang="zh-CN" sz="4800" b="1" dirty="0">
                  <a:solidFill>
                    <a:schemeClr val="accent4">
                      <a:lumMod val="50000"/>
                    </a:schemeClr>
                  </a:solidFill>
                  <a:latin typeface="Arial" panose="020B0604020202020204" pitchFamily="34" charset="0"/>
                  <a:cs typeface="Arial" panose="020B0604020202020204" pitchFamily="34" charset="0"/>
                </a:endParaRPr>
              </a:p>
            </p:txBody>
          </p:sp>
        </p:grpSp>
        <p:sp>
          <p:nvSpPr>
            <p:cNvPr id="26" name="文本框 25"/>
            <p:cNvSpPr txBox="1"/>
            <p:nvPr>
              <p:custDataLst>
                <p:tags r:id="rId10"/>
              </p:custDataLst>
            </p:nvPr>
          </p:nvSpPr>
          <p:spPr>
            <a:xfrm>
              <a:off x="7919" y="1338"/>
              <a:ext cx="5238" cy="540"/>
            </a:xfrm>
            <a:prstGeom prst="rect">
              <a:avLst/>
            </a:prstGeom>
            <a:noFill/>
          </p:spPr>
          <p:txBody>
            <a:bodyPr vert="horz" wrap="square" lIns="91440" tIns="45720" rIns="91440" bIns="45720" rtlCol="0" anchor="t" anchorCtr="0">
              <a:noAutofit/>
            </a:bodyPr>
            <a:lstStyle/>
            <a:p>
              <a:pPr marL="0" indent="0" algn="l" fontAlgn="auto">
                <a:lnSpc>
                  <a:spcPct val="100000"/>
                </a:lnSpc>
                <a:spcBef>
                  <a:spcPts val="0"/>
                </a:spcBef>
                <a:spcAft>
                  <a:spcPts val="0"/>
                </a:spcAft>
                <a:buSzPct val="100000"/>
              </a:pPr>
              <a:r>
                <a:rPr lang="en-US" altLang="zh-CN" sz="2800" b="1" spc="160">
                  <a:solidFill>
                    <a:schemeClr val="tx1">
                      <a:lumMod val="75000"/>
                      <a:lumOff val="25000"/>
                    </a:schemeClr>
                  </a:solidFill>
                  <a:latin typeface="Arial" panose="020B0604020202020204" pitchFamily="34" charset="0"/>
                  <a:ea typeface="微软雅黑" panose="020B0503020204020204" pitchFamily="34" charset="-122"/>
                </a:rPr>
                <a:t>法</a:t>
              </a:r>
              <a:r>
                <a:rPr lang="zh-CN" altLang="en-US" sz="2800" b="1" spc="160">
                  <a:solidFill>
                    <a:schemeClr val="tx1">
                      <a:lumMod val="75000"/>
                      <a:lumOff val="25000"/>
                    </a:schemeClr>
                  </a:solidFill>
                  <a:latin typeface="Arial" panose="020B0604020202020204" pitchFamily="34" charset="0"/>
                  <a:ea typeface="微软雅黑" panose="020B0503020204020204" pitchFamily="34" charset="-122"/>
                </a:rPr>
                <a:t>的特征</a:t>
              </a:r>
              <a:r>
                <a:rPr lang="en-US" altLang="zh-CN" sz="2800" b="1" spc="160">
                  <a:solidFill>
                    <a:schemeClr val="tx1">
                      <a:lumMod val="75000"/>
                      <a:lumOff val="25000"/>
                    </a:schemeClr>
                  </a:solidFill>
                  <a:latin typeface="Arial" panose="020B0604020202020204" pitchFamily="34" charset="0"/>
                  <a:ea typeface="微软雅黑" panose="020B0503020204020204" pitchFamily="34" charset="-122"/>
                </a:rPr>
                <a:t>：</a:t>
              </a:r>
            </a:p>
          </p:txBody>
        </p:sp>
      </p:grpSp>
      <p:sp>
        <p:nvSpPr>
          <p:cNvPr id="30" name="文本框 29"/>
          <p:cNvSpPr txBox="1"/>
          <p:nvPr/>
        </p:nvSpPr>
        <p:spPr>
          <a:xfrm>
            <a:off x="7114540" y="2380615"/>
            <a:ext cx="4359910" cy="460375"/>
          </a:xfrm>
          <a:prstGeom prst="rect">
            <a:avLst/>
          </a:prstGeom>
          <a:noFill/>
        </p:spPr>
        <p:txBody>
          <a:bodyPr wrap="none" rtlCol="0" anchor="t">
            <a:spAutoFit/>
          </a:bodyPr>
          <a:lstStyle/>
          <a:p>
            <a:r>
              <a:rPr lang="zh-CN" sz="2400" b="1" spc="120">
                <a:solidFill>
                  <a:srgbClr val="20452F"/>
                </a:solidFill>
                <a:latin typeface="楷体" panose="02010609060101010101" charset="-122"/>
                <a:ea typeface="楷体" panose="02010609060101010101" charset="-122"/>
                <a:sym typeface="+mn-ea"/>
              </a:rPr>
              <a:t>（需要普法，区分道德规范）</a:t>
            </a:r>
            <a:endParaRPr lang="zh-CN" altLang="en-US" sz="2400" b="1" spc="120">
              <a:solidFill>
                <a:srgbClr val="20452F"/>
              </a:solidFill>
              <a:latin typeface="楷体" panose="02010609060101010101" charset="-122"/>
              <a:ea typeface="楷体" panose="02010609060101010101" charset="-122"/>
              <a:sym typeface="+mn-ea"/>
            </a:endParaRPr>
          </a:p>
        </p:txBody>
      </p:sp>
      <p:sp>
        <p:nvSpPr>
          <p:cNvPr id="31" name="文本框 30"/>
          <p:cNvSpPr txBox="1"/>
          <p:nvPr/>
        </p:nvSpPr>
        <p:spPr>
          <a:xfrm>
            <a:off x="7114540" y="3383915"/>
            <a:ext cx="3717290" cy="460375"/>
          </a:xfrm>
          <a:prstGeom prst="rect">
            <a:avLst/>
          </a:prstGeom>
          <a:noFill/>
        </p:spPr>
        <p:txBody>
          <a:bodyPr wrap="none" rtlCol="0" anchor="t">
            <a:spAutoFit/>
          </a:bodyPr>
          <a:lstStyle/>
          <a:p>
            <a:r>
              <a:rPr lang="zh-CN" sz="2400" b="1" spc="120">
                <a:solidFill>
                  <a:srgbClr val="20452F"/>
                </a:solidFill>
                <a:latin typeface="楷体" panose="02010609060101010101" charset="-122"/>
                <a:ea typeface="楷体" panose="02010609060101010101" charset="-122"/>
                <a:sym typeface="+mn-ea"/>
              </a:rPr>
              <a:t>（普法、知法而不犯法）</a:t>
            </a:r>
            <a:endParaRPr lang="zh-CN" altLang="en-US" sz="2400" b="1" spc="120">
              <a:solidFill>
                <a:srgbClr val="20452F"/>
              </a:solidFill>
              <a:latin typeface="楷体" panose="02010609060101010101" charset="-122"/>
              <a:ea typeface="楷体" panose="02010609060101010101" charset="-122"/>
              <a:sym typeface="+mn-ea"/>
            </a:endParaRPr>
          </a:p>
        </p:txBody>
      </p:sp>
      <p:sp>
        <p:nvSpPr>
          <p:cNvPr id="32" name="文本框 31"/>
          <p:cNvSpPr txBox="1"/>
          <p:nvPr/>
        </p:nvSpPr>
        <p:spPr>
          <a:xfrm>
            <a:off x="4834890" y="5181600"/>
            <a:ext cx="6358890" cy="460375"/>
          </a:xfrm>
          <a:prstGeom prst="rect">
            <a:avLst/>
          </a:prstGeom>
          <a:noFill/>
        </p:spPr>
        <p:txBody>
          <a:bodyPr wrap="square" rtlCol="0" anchor="t">
            <a:spAutoFit/>
          </a:bodyPr>
          <a:lstStyle/>
          <a:p>
            <a:pPr algn="ctr"/>
            <a:r>
              <a:rPr lang="zh-CN" sz="2400" b="1" spc="120">
                <a:solidFill>
                  <a:srgbClr val="20452F"/>
                </a:solidFill>
                <a:latin typeface="楷体" panose="02010609060101010101" charset="-122"/>
                <a:ea typeface="楷体" panose="02010609060101010101" charset="-122"/>
                <a:sym typeface="+mn-ea"/>
              </a:rPr>
              <a:t>（普法，了解习惯法，学习成文法）</a:t>
            </a:r>
            <a:endParaRPr lang="zh-CN" altLang="en-US" sz="2400" b="1" spc="120">
              <a:solidFill>
                <a:srgbClr val="20452F"/>
              </a:solidFill>
              <a:latin typeface="楷体" panose="02010609060101010101" charset="-122"/>
              <a:ea typeface="楷体" panose="02010609060101010101" charset="-122"/>
              <a:sym typeface="+mn-ea"/>
            </a:endParaRPr>
          </a:p>
        </p:txBody>
      </p:sp>
    </p:spTree>
    <p:custDataLst>
      <p:tags r:id="rId1"/>
    </p:custDataLst>
    <p:extLst>
      <p:ext uri="{BB962C8B-B14F-4D97-AF65-F5344CB8AC3E}">
        <p14:creationId xmlns:p14="http://schemas.microsoft.com/office/powerpoint/2010/main" val="37366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wipe(down)">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wipe(down)">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5">
                                            <p:txEl>
                                              <p:pRg st="2" end="2"/>
                                            </p:txEl>
                                          </p:spTgt>
                                        </p:tgtEl>
                                        <p:attrNameLst>
                                          <p:attrName>style.visibility</p:attrName>
                                        </p:attrNameLst>
                                      </p:cBhvr>
                                      <p:to>
                                        <p:strVal val="visible"/>
                                      </p:to>
                                    </p:set>
                                    <p:animEffect transition="in" filter="wipe(down)">
                                      <p:cBhvr>
                                        <p:cTn id="34" dur="500"/>
                                        <p:tgtEl>
                                          <p:spTgt spid="2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48970" y="334010"/>
            <a:ext cx="11410950" cy="783590"/>
          </a:xfrm>
          <a:prstGeom prst="rect">
            <a:avLst/>
          </a:prstGeom>
        </p:spPr>
        <p:txBody>
          <a:bodyPr wrap="square">
            <a:spAutoFit/>
          </a:bodyPr>
          <a:lstStyle/>
          <a:p>
            <a:pPr lvl="0">
              <a:lnSpc>
                <a:spcPct val="125000"/>
              </a:lnSpc>
            </a:pPr>
            <a:r>
              <a:rPr lang="zh-CN" altLang="zh-CN" sz="3600" b="1" dirty="0">
                <a:solidFill>
                  <a:srgbClr val="C00000"/>
                </a:solidFill>
                <a:latin typeface="方正大标宋简体" panose="02000000000000000000" charset="-122"/>
                <a:ea typeface="方正大标宋简体" panose="02000000000000000000" charset="-122"/>
                <a:cs typeface="方正大标宋简体" panose="02000000000000000000" charset="-122"/>
              </a:rPr>
              <a:t>总结</a:t>
            </a:r>
            <a:r>
              <a:rPr lang="en-US" altLang="zh-CN" sz="3600" b="1" dirty="0">
                <a:solidFill>
                  <a:srgbClr val="C00000"/>
                </a:solidFill>
                <a:latin typeface="方正大标宋简体" panose="02000000000000000000" charset="-122"/>
                <a:ea typeface="方正大标宋简体" panose="02000000000000000000" charset="-122"/>
                <a:cs typeface="方正大标宋简体" panose="02000000000000000000" charset="-122"/>
              </a:rPr>
              <a:t>1</a:t>
            </a:r>
            <a:r>
              <a:rPr lang="zh-CN" altLang="en-US" sz="3600" b="1" dirty="0">
                <a:solidFill>
                  <a:srgbClr val="C00000"/>
                </a:solidFill>
                <a:latin typeface="方正大标宋简体" panose="02000000000000000000" charset="-122"/>
                <a:ea typeface="方正大标宋简体" panose="02000000000000000000" charset="-122"/>
                <a:cs typeface="方正大标宋简体" panose="02000000000000000000" charset="-122"/>
              </a:rPr>
              <a:t>：马克思主义法治理论</a:t>
            </a:r>
          </a:p>
        </p:txBody>
      </p:sp>
      <p:sp>
        <p:nvSpPr>
          <p:cNvPr id="13" name="任意多边形 12"/>
          <p:cNvSpPr/>
          <p:nvPr/>
        </p:nvSpPr>
        <p:spPr>
          <a:xfrm>
            <a:off x="367572" y="295659"/>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solidFill>
            <a:srgbClr val="090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C000"/>
              </a:solidFill>
            </a:endParaRPr>
          </a:p>
        </p:txBody>
      </p:sp>
      <p:graphicFrame>
        <p:nvGraphicFramePr>
          <p:cNvPr id="8" name="表格 7"/>
          <p:cNvGraphicFramePr/>
          <p:nvPr>
            <p:custDataLst>
              <p:tags r:id="rId1"/>
            </p:custDataLst>
          </p:nvPr>
        </p:nvGraphicFramePr>
        <p:xfrm>
          <a:off x="285115" y="1572260"/>
          <a:ext cx="11687176" cy="4749546"/>
        </p:xfrm>
        <a:graphic>
          <a:graphicData uri="http://schemas.openxmlformats.org/drawingml/2006/table">
            <a:tbl>
              <a:tblPr firstRow="1" bandRow="1">
                <a:tableStyleId>{5C22544A-7EE6-4342-B048-85BDC9FD1C3A}</a:tableStyleId>
              </a:tblPr>
              <a:tblGrid>
                <a:gridCol w="2334895">
                  <a:extLst>
                    <a:ext uri="{9D8B030D-6E8A-4147-A177-3AD203B41FA5}">
                      <a16:colId xmlns:a16="http://schemas.microsoft.com/office/drawing/2014/main" val="20000"/>
                    </a:ext>
                  </a:extLst>
                </a:gridCol>
                <a:gridCol w="9352281">
                  <a:extLst>
                    <a:ext uri="{9D8B030D-6E8A-4147-A177-3AD203B41FA5}">
                      <a16:colId xmlns:a16="http://schemas.microsoft.com/office/drawing/2014/main" val="20001"/>
                    </a:ext>
                  </a:extLst>
                </a:gridCol>
              </a:tblGrid>
              <a:tr h="657225">
                <a:tc>
                  <a:txBody>
                    <a:bodyPr/>
                    <a:lstStyle/>
                    <a:p>
                      <a:pPr algn="ctr">
                        <a:lnSpc>
                          <a:spcPct val="120000"/>
                        </a:lnSpc>
                        <a:spcBef>
                          <a:spcPts val="0"/>
                        </a:spcBef>
                        <a:spcAft>
                          <a:spcPts val="0"/>
                        </a:spcAft>
                        <a:buClrTx/>
                        <a:buSzTx/>
                        <a:buFontTx/>
                        <a:buNone/>
                      </a:pPr>
                      <a:r>
                        <a:rPr lang="zh-CN" altLang="en-US" sz="2800" b="1" spc="130">
                          <a:solidFill>
                            <a:srgbClr val="0000FF"/>
                          </a:solidFill>
                          <a:latin typeface="微软雅黑" panose="020B0503020204020204" pitchFamily="34" charset="-122"/>
                          <a:ea typeface="微软雅黑" panose="020B0503020204020204" pitchFamily="34" charset="-122"/>
                        </a:rPr>
                        <a:t>法的起源</a:t>
                      </a:r>
                    </a:p>
                  </a:txBody>
                  <a:tcPr marL="36195" marR="36195" marT="36195" marB="36195" anchor="ctr">
                    <a:lnL w="3175">
                      <a:solidFill>
                        <a:srgbClr val="0000FF"/>
                      </a:solidFill>
                      <a:prstDash val="solid"/>
                    </a:lnL>
                    <a:lnR w="3175">
                      <a:solidFill>
                        <a:srgbClr val="0000FF"/>
                      </a:solidFill>
                      <a:prstDash val="sysDash"/>
                    </a:lnR>
                    <a:lnT w="3175">
                      <a:solidFill>
                        <a:srgbClr val="0000FF"/>
                      </a:solidFill>
                      <a:prstDash val="solid"/>
                    </a:lnT>
                    <a:lnB w="3175">
                      <a:solidFill>
                        <a:srgbClr val="0000FF"/>
                      </a:solidFill>
                      <a:prstDash val="sysDash"/>
                    </a:lnB>
                    <a:noFill/>
                  </a:tcPr>
                </a:tc>
                <a:tc>
                  <a:txBody>
                    <a:bodyPr/>
                    <a:lstStyle/>
                    <a:p>
                      <a:pPr algn="ctr">
                        <a:lnSpc>
                          <a:spcPct val="120000"/>
                        </a:lnSpc>
                        <a:spcBef>
                          <a:spcPts val="0"/>
                        </a:spcBef>
                        <a:spcAft>
                          <a:spcPts val="0"/>
                        </a:spcAft>
                        <a:buClrTx/>
                        <a:buSzTx/>
                        <a:buFontTx/>
                        <a:buNone/>
                      </a:pPr>
                      <a:r>
                        <a:rPr lang="zh-CN" sz="2800" b="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rPr>
                        <a:t>一定历史阶段的产物。条件：</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rPr>
                        <a:t>私有制、阶级和国家</a:t>
                      </a:r>
                      <a:r>
                        <a:rPr lang="zh-CN" sz="2800" b="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rPr>
                        <a:t>的出现</a:t>
                      </a:r>
                    </a:p>
                  </a:txBody>
                  <a:tcPr marL="36195" marR="36195" marT="0" marB="0" anchor="ctr">
                    <a:lnL w="3175">
                      <a:solidFill>
                        <a:srgbClr val="0000FF"/>
                      </a:solidFill>
                      <a:prstDash val="sysDash"/>
                    </a:lnL>
                    <a:lnR w="3175">
                      <a:solidFill>
                        <a:srgbClr val="0000FF"/>
                      </a:solidFill>
                      <a:prstDash val="solid"/>
                    </a:lnR>
                    <a:lnT w="3175">
                      <a:solidFill>
                        <a:srgbClr val="0000FF"/>
                      </a:solidFill>
                      <a:prstDash val="solid"/>
                    </a:lnT>
                    <a:lnB w="3175">
                      <a:solidFill>
                        <a:srgbClr val="0000FF"/>
                      </a:solidFill>
                      <a:prstDash val="sysDash"/>
                    </a:lnB>
                    <a:noFill/>
                  </a:tcPr>
                </a:tc>
                <a:extLst>
                  <a:ext uri="{0D108BD9-81ED-4DB2-BD59-A6C34878D82A}">
                    <a16:rowId xmlns:a16="http://schemas.microsoft.com/office/drawing/2014/main" val="10000"/>
                  </a:ext>
                </a:extLst>
              </a:tr>
              <a:tr h="657225">
                <a:tc>
                  <a:txBody>
                    <a:bodyPr/>
                    <a:lstStyle/>
                    <a:p>
                      <a:pPr algn="ctr">
                        <a:lnSpc>
                          <a:spcPct val="120000"/>
                        </a:lnSpc>
                        <a:spcBef>
                          <a:spcPts val="0"/>
                        </a:spcBef>
                        <a:spcAft>
                          <a:spcPts val="0"/>
                        </a:spcAft>
                        <a:buClrTx/>
                        <a:buSzTx/>
                        <a:buFontTx/>
                        <a:buNone/>
                      </a:pPr>
                      <a:r>
                        <a:rPr lang="zh-CN" altLang="en-US" sz="2800" b="1" spc="130">
                          <a:solidFill>
                            <a:srgbClr val="0000FF"/>
                          </a:solidFill>
                          <a:latin typeface="微软雅黑" panose="020B0503020204020204" pitchFamily="34" charset="-122"/>
                          <a:ea typeface="微软雅黑" panose="020B0503020204020204" pitchFamily="34" charset="-122"/>
                        </a:rPr>
                        <a:t>法的类型</a:t>
                      </a:r>
                    </a:p>
                  </a:txBody>
                  <a:tcPr marL="36195" marR="36195" marT="36195" marB="36195" anchor="ctr">
                    <a:lnL w="3175">
                      <a:solidFill>
                        <a:srgbClr val="0000FF"/>
                      </a:solidFill>
                      <a:prstDash val="solid"/>
                    </a:lnL>
                    <a:lnR w="3175">
                      <a:solidFill>
                        <a:srgbClr val="0000FF"/>
                      </a:solidFill>
                      <a:prstDash val="sysDash"/>
                    </a:lnR>
                    <a:lnT w="3175" cap="flat" cmpd="sng" algn="ctr">
                      <a:solidFill>
                        <a:srgbClr val="0000FF"/>
                      </a:solidFill>
                      <a:prstDash val="sysDash"/>
                      <a:round/>
                      <a:headEnd type="none" w="med" len="med"/>
                      <a:tailEnd type="none" w="med" len="med"/>
                    </a:lnT>
                    <a:lnB w="3175">
                      <a:solidFill>
                        <a:srgbClr val="0000FF"/>
                      </a:solidFill>
                      <a:prstDash val="sysDash"/>
                    </a:lnB>
                    <a:noFill/>
                  </a:tcPr>
                </a:tc>
                <a:tc>
                  <a:txBody>
                    <a:bodyPr/>
                    <a:lstStyle/>
                    <a:p>
                      <a:pPr algn="ctr">
                        <a:lnSpc>
                          <a:spcPct val="120000"/>
                        </a:lnSpc>
                        <a:spcBef>
                          <a:spcPts val="0"/>
                        </a:spcBef>
                        <a:spcAft>
                          <a:spcPts val="0"/>
                        </a:spcAft>
                        <a:buClrTx/>
                        <a:buSzTx/>
                        <a:buFontTx/>
                        <a:buNone/>
                      </a:pP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奴隶制法、封建制法、资本主义法、社会主义法</a:t>
                      </a:r>
                      <a:endParaRPr lang="zh-CN" sz="2800" b="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endParaRPr>
                    </a:p>
                  </a:txBody>
                  <a:tcPr marL="36195" marR="36195" marT="0" marB="0" anchor="ctr">
                    <a:lnL w="3175">
                      <a:solidFill>
                        <a:srgbClr val="0000FF"/>
                      </a:solidFill>
                      <a:prstDash val="sysDash"/>
                    </a:lnL>
                    <a:lnR w="3175">
                      <a:solidFill>
                        <a:srgbClr val="0000FF"/>
                      </a:solidFill>
                      <a:prstDash val="solid"/>
                    </a:lnR>
                    <a:lnT w="3175" cap="flat" cmpd="sng" algn="ctr">
                      <a:solidFill>
                        <a:srgbClr val="0000FF"/>
                      </a:solidFill>
                      <a:prstDash val="sysDash"/>
                      <a:round/>
                      <a:headEnd type="none" w="med" len="med"/>
                      <a:tailEnd type="none" w="med" len="med"/>
                    </a:lnT>
                    <a:lnB w="3175">
                      <a:solidFill>
                        <a:srgbClr val="0000FF"/>
                      </a:solidFill>
                      <a:prstDash val="sysDash"/>
                    </a:lnB>
                    <a:noFill/>
                  </a:tcPr>
                </a:tc>
                <a:extLst>
                  <a:ext uri="{0D108BD9-81ED-4DB2-BD59-A6C34878D82A}">
                    <a16:rowId xmlns:a16="http://schemas.microsoft.com/office/drawing/2014/main" val="10001"/>
                  </a:ext>
                </a:extLst>
              </a:tr>
              <a:tr h="657225">
                <a:tc>
                  <a:txBody>
                    <a:bodyPr/>
                    <a:lstStyle/>
                    <a:p>
                      <a:pPr algn="ctr">
                        <a:lnSpc>
                          <a:spcPct val="120000"/>
                        </a:lnSpc>
                        <a:spcBef>
                          <a:spcPts val="0"/>
                        </a:spcBef>
                        <a:spcAft>
                          <a:spcPts val="0"/>
                        </a:spcAft>
                        <a:buClrTx/>
                        <a:buSzTx/>
                        <a:buFontTx/>
                        <a:buNone/>
                      </a:pPr>
                      <a:r>
                        <a:rPr lang="zh-CN" altLang="en-US" sz="2800" b="1" spc="130">
                          <a:solidFill>
                            <a:srgbClr val="0000FF"/>
                          </a:solidFill>
                          <a:latin typeface="微软雅黑" panose="020B0503020204020204" pitchFamily="34" charset="-122"/>
                          <a:ea typeface="微软雅黑" panose="020B0503020204020204" pitchFamily="34" charset="-122"/>
                        </a:rPr>
                        <a:t>法的发展规律</a:t>
                      </a:r>
                    </a:p>
                  </a:txBody>
                  <a:tcPr marL="36195" marR="36195" marT="36195" marB="36195" anchor="ctr">
                    <a:lnL w="3175">
                      <a:solidFill>
                        <a:srgbClr val="0000FF"/>
                      </a:solidFill>
                      <a:prstDash val="solid"/>
                    </a:lnL>
                    <a:lnR w="3175">
                      <a:solidFill>
                        <a:srgbClr val="0000FF"/>
                      </a:solidFill>
                      <a:prstDash val="sysDash"/>
                    </a:lnR>
                    <a:lnT w="3175" cap="flat" cmpd="sng" algn="ctr">
                      <a:solidFill>
                        <a:srgbClr val="0000FF"/>
                      </a:solidFill>
                      <a:prstDash val="sysDash"/>
                      <a:round/>
                      <a:headEnd type="none" w="med" len="med"/>
                      <a:tailEnd type="none" w="med" len="med"/>
                    </a:lnT>
                    <a:lnB w="3175">
                      <a:solidFill>
                        <a:srgbClr val="0000FF"/>
                      </a:solidFill>
                      <a:prstDash val="sysDash"/>
                    </a:lnB>
                    <a:noFill/>
                  </a:tcPr>
                </a:tc>
                <a:tc>
                  <a:txBody>
                    <a:bodyPr/>
                    <a:lstStyle/>
                    <a:p>
                      <a:pPr algn="ctr">
                        <a:lnSpc>
                          <a:spcPct val="120000"/>
                        </a:lnSpc>
                        <a:spcBef>
                          <a:spcPts val="0"/>
                        </a:spcBef>
                        <a:spcAft>
                          <a:spcPts val="0"/>
                        </a:spcAft>
                        <a:buClrTx/>
                        <a:buSzTx/>
                        <a:buFontTx/>
                        <a:buNone/>
                      </a:pP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生产力和生产关系</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、经济基础与上层建筑的对立统一</a:t>
                      </a:r>
                    </a:p>
                  </a:txBody>
                  <a:tcPr marL="36195" marR="36195" marT="0" marB="0" anchor="ctr">
                    <a:lnL w="3175">
                      <a:solidFill>
                        <a:srgbClr val="0000FF"/>
                      </a:solidFill>
                      <a:prstDash val="sysDash"/>
                    </a:lnL>
                    <a:lnR w="3175">
                      <a:solidFill>
                        <a:srgbClr val="0000FF"/>
                      </a:solidFill>
                      <a:prstDash val="solid"/>
                    </a:lnR>
                    <a:lnT w="3175" cap="flat" cmpd="sng" algn="ctr">
                      <a:solidFill>
                        <a:srgbClr val="0000FF"/>
                      </a:solidFill>
                      <a:prstDash val="sysDash"/>
                      <a:round/>
                      <a:headEnd type="none" w="med" len="med"/>
                      <a:tailEnd type="none" w="med" len="med"/>
                    </a:lnT>
                    <a:lnB w="3175">
                      <a:solidFill>
                        <a:srgbClr val="0000FF"/>
                      </a:solidFill>
                      <a:prstDash val="sysDash"/>
                    </a:lnB>
                    <a:noFill/>
                  </a:tcPr>
                </a:tc>
                <a:extLst>
                  <a:ext uri="{0D108BD9-81ED-4DB2-BD59-A6C34878D82A}">
                    <a16:rowId xmlns:a16="http://schemas.microsoft.com/office/drawing/2014/main" val="10002"/>
                  </a:ext>
                </a:extLst>
              </a:tr>
              <a:tr h="657225">
                <a:tc>
                  <a:txBody>
                    <a:bodyPr/>
                    <a:lstStyle/>
                    <a:p>
                      <a:pPr algn="ctr">
                        <a:lnSpc>
                          <a:spcPct val="120000"/>
                        </a:lnSpc>
                        <a:spcBef>
                          <a:spcPts val="0"/>
                        </a:spcBef>
                        <a:spcAft>
                          <a:spcPts val="0"/>
                        </a:spcAft>
                        <a:buClrTx/>
                        <a:buSzTx/>
                        <a:buFontTx/>
                        <a:buNone/>
                      </a:pPr>
                      <a:r>
                        <a:rPr lang="zh-CN" altLang="en-US" sz="2800" b="1" spc="130">
                          <a:solidFill>
                            <a:srgbClr val="0000FF"/>
                          </a:solidFill>
                          <a:latin typeface="微软雅黑" panose="020B0503020204020204" pitchFamily="34" charset="-122"/>
                          <a:ea typeface="微软雅黑" panose="020B0503020204020204" pitchFamily="34" charset="-122"/>
                          <a:sym typeface="+mn-ea"/>
                        </a:rPr>
                        <a:t>法的本质</a:t>
                      </a:r>
                    </a:p>
                  </a:txBody>
                  <a:tcPr marL="36195" marR="36195" marT="36195" marB="36195" anchor="ctr">
                    <a:lnL w="3175">
                      <a:solidFill>
                        <a:srgbClr val="0000FF"/>
                      </a:solidFill>
                      <a:prstDash val="solid"/>
                    </a:lnL>
                    <a:lnR w="3175">
                      <a:solidFill>
                        <a:srgbClr val="0000FF"/>
                      </a:solidFill>
                      <a:prstDash val="sysDash"/>
                    </a:lnR>
                    <a:lnT w="3175">
                      <a:solidFill>
                        <a:srgbClr val="0000FF"/>
                      </a:solidFill>
                      <a:prstDash val="sysDash"/>
                    </a:lnT>
                    <a:lnB w="3175">
                      <a:solidFill>
                        <a:srgbClr val="0000FF"/>
                      </a:solidFill>
                      <a:prstDash val="sysDash"/>
                    </a:lnB>
                    <a:noFill/>
                  </a:tcPr>
                </a:tc>
                <a:tc>
                  <a:txBody>
                    <a:bodyPr/>
                    <a:lstStyle/>
                    <a:p>
                      <a:pPr algn="ctr">
                        <a:lnSpc>
                          <a:spcPct val="120000"/>
                        </a:lnSpc>
                        <a:spcBef>
                          <a:spcPts val="0"/>
                        </a:spcBef>
                        <a:spcAft>
                          <a:spcPts val="0"/>
                        </a:spcAft>
                        <a:buClrTx/>
                        <a:buSzTx/>
                        <a:buFontTx/>
                        <a:buNone/>
                      </a:pP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法律体现着</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统治阶级的意志</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，是</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实现国家职能的工具</a:t>
                      </a:r>
                      <a:endPar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endParaRPr>
                    </a:p>
                  </a:txBody>
                  <a:tcPr marL="36195" marR="36195" marT="0" marB="0" anchor="ctr">
                    <a:lnL w="3175">
                      <a:solidFill>
                        <a:srgbClr val="0000FF"/>
                      </a:solidFill>
                      <a:prstDash val="sysDash"/>
                    </a:lnL>
                    <a:lnR w="3175">
                      <a:solidFill>
                        <a:srgbClr val="0000FF"/>
                      </a:solidFill>
                      <a:prstDash val="solid"/>
                    </a:lnR>
                    <a:lnT w="3175">
                      <a:solidFill>
                        <a:srgbClr val="0000FF"/>
                      </a:solidFill>
                      <a:prstDash val="sysDash"/>
                    </a:lnT>
                    <a:lnB w="3175">
                      <a:solidFill>
                        <a:srgbClr val="0000FF"/>
                      </a:solidFill>
                      <a:prstDash val="sysDash"/>
                    </a:lnB>
                    <a:noFill/>
                  </a:tcPr>
                </a:tc>
                <a:extLst>
                  <a:ext uri="{0D108BD9-81ED-4DB2-BD59-A6C34878D82A}">
                    <a16:rowId xmlns:a16="http://schemas.microsoft.com/office/drawing/2014/main" val="10003"/>
                  </a:ext>
                </a:extLst>
              </a:tr>
              <a:tr h="657225">
                <a:tc>
                  <a:txBody>
                    <a:bodyPr/>
                    <a:lstStyle/>
                    <a:p>
                      <a:pPr algn="ctr">
                        <a:lnSpc>
                          <a:spcPct val="120000"/>
                        </a:lnSpc>
                        <a:spcBef>
                          <a:spcPts val="0"/>
                        </a:spcBef>
                        <a:spcAft>
                          <a:spcPts val="0"/>
                        </a:spcAft>
                        <a:buClrTx/>
                        <a:buSzTx/>
                        <a:buFontTx/>
                        <a:buNone/>
                      </a:pPr>
                      <a:r>
                        <a:rPr lang="zh-CN" altLang="en-US" sz="2800" b="1" spc="130">
                          <a:solidFill>
                            <a:srgbClr val="0000FF"/>
                          </a:solidFill>
                          <a:latin typeface="微软雅黑" panose="020B0503020204020204" pitchFamily="34" charset="-122"/>
                          <a:ea typeface="微软雅黑" panose="020B0503020204020204" pitchFamily="34" charset="-122"/>
                        </a:rPr>
                        <a:t>法的特征</a:t>
                      </a:r>
                    </a:p>
                  </a:txBody>
                  <a:tcPr marL="36195" marR="36195" marT="36195" marB="36195" anchor="ctr">
                    <a:lnL w="3175">
                      <a:solidFill>
                        <a:srgbClr val="0000FF"/>
                      </a:solidFill>
                      <a:prstDash val="solid"/>
                    </a:lnL>
                    <a:lnR w="3175">
                      <a:solidFill>
                        <a:srgbClr val="0000FF"/>
                      </a:solidFill>
                      <a:prstDash val="sysDash"/>
                    </a:lnR>
                    <a:lnT w="3175">
                      <a:solidFill>
                        <a:srgbClr val="0000FF"/>
                      </a:solidFill>
                      <a:prstDash val="sysDash"/>
                    </a:lnT>
                    <a:lnB w="3175">
                      <a:solidFill>
                        <a:srgbClr val="0000FF"/>
                      </a:solidFill>
                      <a:prstDash val="sysDash"/>
                    </a:lnB>
                    <a:noFill/>
                  </a:tcPr>
                </a:tc>
                <a:tc>
                  <a:txBody>
                    <a:bodyPr/>
                    <a:lstStyle/>
                    <a:p>
                      <a:pPr lvl="0" algn="ctr" fontAlgn="auto">
                        <a:lnSpc>
                          <a:spcPct val="120000"/>
                        </a:lnSpc>
                        <a:spcBef>
                          <a:spcPts val="0"/>
                        </a:spcBef>
                        <a:spcAft>
                          <a:spcPts val="0"/>
                        </a:spcAft>
                        <a:buClrTx/>
                        <a:buSzTx/>
                        <a:buFontTx/>
                      </a:pP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法是由国家</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强制力保证实施</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的具有</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普遍约束力</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的、</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维持社会秩序</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和</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调整社会关系</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的、由</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国家制定或认可</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的社会规范。</a:t>
                      </a:r>
                      <a:endParaRPr lang="zh-CN" sz="2800" b="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endParaRPr>
                    </a:p>
                  </a:txBody>
                  <a:tcPr marL="36195" marR="36195" marT="0" marB="0" anchor="ctr">
                    <a:lnL w="3175">
                      <a:solidFill>
                        <a:srgbClr val="0000FF"/>
                      </a:solidFill>
                      <a:prstDash val="sysDash"/>
                    </a:lnL>
                    <a:lnR w="3175">
                      <a:solidFill>
                        <a:srgbClr val="0000FF"/>
                      </a:solidFill>
                      <a:prstDash val="solid"/>
                    </a:lnR>
                    <a:lnT w="3175">
                      <a:solidFill>
                        <a:srgbClr val="0000FF"/>
                      </a:solidFill>
                      <a:prstDash val="sysDash"/>
                    </a:lnT>
                    <a:lnB w="3175">
                      <a:solidFill>
                        <a:srgbClr val="0000FF"/>
                      </a:solidFill>
                      <a:prstDash val="sysDash"/>
                    </a:lnB>
                    <a:noFill/>
                  </a:tcPr>
                </a:tc>
                <a:extLst>
                  <a:ext uri="{0D108BD9-81ED-4DB2-BD59-A6C34878D82A}">
                    <a16:rowId xmlns:a16="http://schemas.microsoft.com/office/drawing/2014/main" val="10004"/>
                  </a:ext>
                </a:extLst>
              </a:tr>
              <a:tr h="657225">
                <a:tc>
                  <a:txBody>
                    <a:bodyPr/>
                    <a:lstStyle/>
                    <a:p>
                      <a:pPr algn="ctr">
                        <a:lnSpc>
                          <a:spcPct val="120000"/>
                        </a:lnSpc>
                        <a:spcBef>
                          <a:spcPts val="0"/>
                        </a:spcBef>
                        <a:spcAft>
                          <a:spcPts val="0"/>
                        </a:spcAft>
                        <a:buClrTx/>
                        <a:buSzTx/>
                        <a:buFontTx/>
                        <a:buNone/>
                      </a:pPr>
                      <a:r>
                        <a:rPr lang="zh-CN" altLang="en-US" sz="2800" b="1" spc="130">
                          <a:solidFill>
                            <a:srgbClr val="0000FF"/>
                          </a:solidFill>
                          <a:latin typeface="微软雅黑" panose="020B0503020204020204" pitchFamily="34" charset="-122"/>
                          <a:ea typeface="微软雅黑" panose="020B0503020204020204" pitchFamily="34" charset="-122"/>
                        </a:rPr>
                        <a:t>法的作用</a:t>
                      </a:r>
                    </a:p>
                  </a:txBody>
                  <a:tcPr marL="36195" marR="36195" marT="36195" marB="36195" anchor="ctr">
                    <a:lnL w="3175">
                      <a:solidFill>
                        <a:srgbClr val="0000FF"/>
                      </a:solidFill>
                      <a:prstDash val="solid"/>
                    </a:lnL>
                    <a:lnR w="3175">
                      <a:solidFill>
                        <a:srgbClr val="0000FF"/>
                      </a:solidFill>
                      <a:prstDash val="sysDash"/>
                    </a:lnR>
                    <a:lnT w="3175">
                      <a:solidFill>
                        <a:srgbClr val="0000FF"/>
                      </a:solidFill>
                      <a:prstDash val="sysDash"/>
                    </a:lnT>
                    <a:lnB w="3175">
                      <a:solidFill>
                        <a:srgbClr val="0000FF"/>
                      </a:solidFill>
                      <a:prstDash val="solid"/>
                    </a:lnB>
                    <a:noFill/>
                  </a:tcPr>
                </a:tc>
                <a:tc>
                  <a:txBody>
                    <a:bodyPr/>
                    <a:lstStyle/>
                    <a:p>
                      <a:pPr marL="0" algn="ctr">
                        <a:lnSpc>
                          <a:spcPct val="120000"/>
                        </a:lnSpc>
                        <a:spcBef>
                          <a:spcPts val="0"/>
                        </a:spcBef>
                        <a:spcAft>
                          <a:spcPts val="0"/>
                        </a:spcAft>
                        <a:buClrTx/>
                        <a:buSzTx/>
                        <a:buFontTx/>
                        <a:buNone/>
                      </a:pP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法具有</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政治职能</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和</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社会职</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能。体现在</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经济建设、政治建设、文化建设、社会建设</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和</a:t>
                      </a:r>
                      <a:r>
                        <a:rPr lang="zh-CN"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生态文明建设</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pitchFamily="34" charset="-122"/>
                          <a:sym typeface="+mn-ea"/>
                        </a:rPr>
                        <a:t>等各领域中。 </a:t>
                      </a:r>
                    </a:p>
                  </a:txBody>
                  <a:tcPr marL="36195" marR="36195" marT="36195" marB="36195" anchor="ctr">
                    <a:lnL w="3175">
                      <a:solidFill>
                        <a:srgbClr val="0000FF"/>
                      </a:solidFill>
                      <a:prstDash val="sysDash"/>
                    </a:lnL>
                    <a:lnR w="3175">
                      <a:solidFill>
                        <a:srgbClr val="0000FF"/>
                      </a:solidFill>
                      <a:prstDash val="solid"/>
                    </a:lnR>
                    <a:lnT w="3175">
                      <a:solidFill>
                        <a:srgbClr val="0000FF"/>
                      </a:solidFill>
                      <a:prstDash val="sysDash"/>
                    </a:lnT>
                    <a:lnB w="3175">
                      <a:solidFill>
                        <a:srgbClr val="0000FF"/>
                      </a:solidFill>
                      <a:prstDash val="soli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0297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9643730" y="-21604"/>
            <a:ext cx="2548270" cy="6858028"/>
          </a:xfrm>
          <a:prstGeom prst="rect">
            <a:avLst/>
          </a:prstGeom>
          <a:solidFill>
            <a:srgbClr val="8D2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18" name="直接连接符 17"/>
          <p:cNvCxnSpPr/>
          <p:nvPr>
            <p:custDataLst>
              <p:tags r:id="rId3"/>
            </p:custDataLst>
          </p:nvPr>
        </p:nvCxnSpPr>
        <p:spPr>
          <a:xfrm>
            <a:off x="5051174" y="707079"/>
            <a:ext cx="1286539" cy="0"/>
          </a:xfrm>
          <a:prstGeom prst="line">
            <a:avLst/>
          </a:prstGeom>
          <a:ln>
            <a:solidFill>
              <a:schemeClr val="accent6">
                <a:lumMod val="50000"/>
              </a:schemeClr>
            </a:solidFill>
          </a:ln>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custDataLst>
              <p:tags r:id="rId4"/>
            </p:custDataLst>
          </p:nvPr>
        </p:nvCxnSpPr>
        <p:spPr>
          <a:xfrm>
            <a:off x="5051351" y="3158475"/>
            <a:ext cx="0" cy="2897372"/>
          </a:xfrm>
          <a:prstGeom prst="line">
            <a:avLst/>
          </a:prstGeom>
          <a:ln>
            <a:solidFill>
              <a:schemeClr val="accent6">
                <a:lumMod val="50000"/>
              </a:schemeClr>
            </a:solidFill>
          </a:ln>
        </p:spPr>
        <p:style>
          <a:lnRef idx="1">
            <a:schemeClr val="accent2"/>
          </a:lnRef>
          <a:fillRef idx="0">
            <a:schemeClr val="accent2"/>
          </a:fillRef>
          <a:effectRef idx="0">
            <a:schemeClr val="accent2"/>
          </a:effectRef>
          <a:fontRef idx="minor">
            <a:schemeClr val="tx1"/>
          </a:fontRef>
        </p:style>
      </p:cxnSp>
      <p:cxnSp>
        <p:nvCxnSpPr>
          <p:cNvPr id="21" name="直接连接符 20"/>
          <p:cNvCxnSpPr/>
          <p:nvPr>
            <p:custDataLst>
              <p:tags r:id="rId5"/>
            </p:custDataLst>
          </p:nvPr>
        </p:nvCxnSpPr>
        <p:spPr>
          <a:xfrm flipH="1">
            <a:off x="5051351" y="6055847"/>
            <a:ext cx="2697126" cy="0"/>
          </a:xfrm>
          <a:prstGeom prst="line">
            <a:avLst/>
          </a:prstGeom>
          <a:ln>
            <a:solidFill>
              <a:schemeClr val="accent6">
                <a:lumMod val="50000"/>
              </a:schemeClr>
            </a:solidFill>
          </a:ln>
        </p:spPr>
        <p:style>
          <a:lnRef idx="1">
            <a:schemeClr val="accent2"/>
          </a:lnRef>
          <a:fillRef idx="0">
            <a:schemeClr val="accent2"/>
          </a:fillRef>
          <a:effectRef idx="0">
            <a:schemeClr val="accent2"/>
          </a:effectRef>
          <a:fontRef idx="minor">
            <a:schemeClr val="tx1"/>
          </a:fontRef>
        </p:style>
      </p:cxnSp>
      <p:sp>
        <p:nvSpPr>
          <p:cNvPr id="11" name="Title 6"/>
          <p:cNvSpPr txBox="1"/>
          <p:nvPr>
            <p:custDataLst>
              <p:tags r:id="rId6"/>
            </p:custDataLst>
          </p:nvPr>
        </p:nvSpPr>
        <p:spPr>
          <a:xfrm>
            <a:off x="586740" y="1837055"/>
            <a:ext cx="4289425" cy="3140710"/>
          </a:xfrm>
          <a:prstGeom prst="rect">
            <a:avLst/>
          </a:prstGeom>
          <a:noFill/>
          <a:ln w="3175">
            <a:noFill/>
            <a:prstDash val="dash"/>
          </a:ln>
        </p:spPr>
        <p:txBody>
          <a:bodyPr wrap="square" lIns="63500" tIns="0" rIns="63500" bIns="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6000" spc="240">
                <a:ln w="3175">
                  <a:noFill/>
                  <a:prstDash val="dash"/>
                </a:ln>
                <a:solidFill>
                  <a:srgbClr val="C00000"/>
                </a:solidFill>
                <a:uFillTx/>
                <a:latin typeface="方正铭石体 简" panose="02000500000000000000" charset="-122"/>
                <a:ea typeface="方正铭石体 简" panose="02000500000000000000" charset="-122"/>
                <a:cs typeface="微软雅黑" panose="020B0503020204020204" pitchFamily="34" charset="-122"/>
              </a:rPr>
              <a:t>第二幕</a:t>
            </a:r>
          </a:p>
          <a:p>
            <a:pPr marL="0" lvl="0" indent="-285750" algn="l" fontAlgn="ctr">
              <a:lnSpc>
                <a:spcPct val="120000"/>
              </a:lnSpc>
              <a:spcBef>
                <a:spcPts val="0"/>
              </a:spcBef>
              <a:spcAft>
                <a:spcPts val="800"/>
              </a:spcAft>
              <a:buSzPct val="100000"/>
              <a:buFont typeface="Wingdings" panose="05000000000000000000" charset="0"/>
              <a:buNone/>
            </a:pPr>
            <a:r>
              <a:rPr lang="zh-CN" altLang="en-US" sz="4400" spc="160">
                <a:ln w="12700" cap="rnd" cmpd="sng">
                  <a:solidFill>
                    <a:srgbClr val="0000FF"/>
                  </a:solidFill>
                  <a:prstDash val="solid"/>
                  <a:bevel/>
                </a:ln>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新中国的法治建设成就</a:t>
            </a:r>
            <a:endParaRPr lang="zh-CN" altLang="en-US" sz="4400" spc="160">
              <a:ln w="12700" cap="rnd" cmpd="sng">
                <a:solidFill>
                  <a:srgbClr val="0000FF"/>
                </a:solidFill>
                <a:prstDash val="solid"/>
                <a:bevel/>
              </a:ln>
              <a:solidFill>
                <a:srgbClr val="0000FF"/>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3"/>
          <p:cNvSpPr/>
          <p:nvPr>
            <p:custDataLst>
              <p:tags r:id="rId7"/>
            </p:custDataLst>
          </p:nvPr>
        </p:nvSpPr>
        <p:spPr>
          <a:xfrm>
            <a:off x="0" y="1523985"/>
            <a:ext cx="152401" cy="3810031"/>
          </a:xfrm>
          <a:prstGeom prst="rect">
            <a:avLst/>
          </a:prstGeom>
          <a:solidFill>
            <a:srgbClr val="6D1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5124" name="Picture 4" descr="E:\华夏的云文档\0政治教学\新教材\政治与法治\7.1我国的法治建设的历程\u=2886137839,3463218456&amp;fm=26&amp;gp=0.jpgu=2886137839,3463218456&amp;fm=26&amp;gp=0"/>
          <p:cNvPicPr preferRelativeResize="0">
            <a:picLocks noChangeAspect="1" noChangeArrowheads="1"/>
          </p:cNvPicPr>
          <p:nvPr>
            <p:custDataLst>
              <p:tags r:id="rId8"/>
            </p:custDataLst>
          </p:nvPr>
        </p:nvPicPr>
        <p:blipFill rotWithShape="1">
          <a:blip r:embed="rId10"/>
          <a:srcRect l="4577" t="1384" r="5030" b="7165"/>
          <a:stretch>
            <a:fillRect/>
          </a:stretch>
        </p:blipFill>
        <p:spPr bwMode="auto">
          <a:xfrm>
            <a:off x="5387975" y="993775"/>
            <a:ext cx="6335395" cy="4677410"/>
          </a:xfrm>
          <a:prstGeom prst="rect">
            <a:avLst/>
          </a:prstGeom>
          <a:noFill/>
          <a:ln w="3175">
            <a:solidFill>
              <a:schemeClr val="tx1">
                <a:alpha val="0"/>
              </a:schemeClr>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7343988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000" fill="hold">
                                          <p:stCondLst>
                                            <p:cond delay="0"/>
                                          </p:stCondLst>
                                        </p:cTn>
                                        <p:tgtEl>
                                          <p:spTgt spid="5124"/>
                                        </p:tgtEl>
                                        <p:attrNameLst>
                                          <p:attrName>style.visibility</p:attrName>
                                        </p:attrNameLst>
                                      </p:cBhvr>
                                      <p:to>
                                        <p:strVal val="visible"/>
                                      </p:to>
                                    </p:set>
                                    <p:animEffect transition="in" filter="fade">
                                      <p:cBhvr>
                                        <p:cTn id="7" dur="1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2新中國法治進程">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32410" y="0"/>
            <a:ext cx="8854067" cy="4973443"/>
          </a:xfrm>
          <a:prstGeom prst="rect">
            <a:avLst/>
          </a:prstGeom>
        </p:spPr>
      </p:pic>
      <p:sp>
        <p:nvSpPr>
          <p:cNvPr id="3" name="矩形 2"/>
          <p:cNvSpPr/>
          <p:nvPr/>
        </p:nvSpPr>
        <p:spPr>
          <a:xfrm>
            <a:off x="1765608" y="5152975"/>
            <a:ext cx="7712927" cy="1569660"/>
          </a:xfrm>
          <a:prstGeom prst="rect">
            <a:avLst/>
          </a:prstGeom>
        </p:spPr>
        <p:txBody>
          <a:bodyPr wrap="square">
            <a:spAutoFit/>
          </a:bodyPr>
          <a:lstStyle/>
          <a:p>
            <a:r>
              <a:rPr lang="zh-CN" altLang="en-US" sz="3200" b="1" dirty="0" smtClean="0"/>
              <a:t>结合视频和教材：</a:t>
            </a:r>
          </a:p>
          <a:p>
            <a:r>
              <a:rPr lang="en-US" altLang="zh-CN" sz="3200" b="1" dirty="0" smtClean="0"/>
              <a:t>Ⅰ</a:t>
            </a:r>
            <a:r>
              <a:rPr lang="zh-CN" altLang="en-US" sz="3200" b="1" dirty="0" smtClean="0"/>
              <a:t>感悟当代中国的法治进程</a:t>
            </a:r>
          </a:p>
          <a:p>
            <a:r>
              <a:rPr lang="en-US" altLang="zh-CN" sz="3200" b="1" dirty="0" smtClean="0"/>
              <a:t>Ⅱ</a:t>
            </a:r>
            <a:r>
              <a:rPr lang="zh-CN" altLang="en-US" sz="3200" b="1" dirty="0" smtClean="0"/>
              <a:t>谈谈当代中国的法治建设的成就</a:t>
            </a:r>
            <a:endParaRPr lang="zh-CN" altLang="en-US" sz="3200" b="1" dirty="0"/>
          </a:p>
        </p:txBody>
      </p:sp>
    </p:spTree>
    <p:extLst>
      <p:ext uri="{BB962C8B-B14F-4D97-AF65-F5344CB8AC3E}">
        <p14:creationId xmlns:p14="http://schemas.microsoft.com/office/powerpoint/2010/main" val="34602669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48970" y="334010"/>
            <a:ext cx="11410950" cy="783590"/>
          </a:xfrm>
          <a:prstGeom prst="rect">
            <a:avLst/>
          </a:prstGeom>
        </p:spPr>
        <p:txBody>
          <a:bodyPr wrap="square">
            <a:spAutoFit/>
          </a:bodyPr>
          <a:lstStyle/>
          <a:p>
            <a:pPr lvl="0">
              <a:lnSpc>
                <a:spcPct val="125000"/>
              </a:lnSpc>
            </a:pPr>
            <a:r>
              <a:rPr lang="zh-CN" altLang="zh-CN" sz="3600" b="1" dirty="0">
                <a:solidFill>
                  <a:srgbClr val="C00000"/>
                </a:solidFill>
                <a:latin typeface="方正大标宋简体" panose="02000000000000000000" charset="-122"/>
                <a:ea typeface="方正大标宋简体" panose="02000000000000000000" charset="-122"/>
                <a:cs typeface="方正大标宋简体" panose="02000000000000000000" charset="-122"/>
                <a:sym typeface="+mn-ea"/>
              </a:rPr>
              <a:t>总结</a:t>
            </a:r>
            <a:r>
              <a:rPr lang="en-US" altLang="zh-CN" sz="3600" b="1" dirty="0">
                <a:solidFill>
                  <a:srgbClr val="C00000"/>
                </a:solidFill>
                <a:latin typeface="方正大标宋简体" panose="02000000000000000000" charset="-122"/>
                <a:ea typeface="方正大标宋简体" panose="02000000000000000000" charset="-122"/>
                <a:cs typeface="方正大标宋简体" panose="02000000000000000000" charset="-122"/>
                <a:sym typeface="+mn-ea"/>
              </a:rPr>
              <a:t>3</a:t>
            </a:r>
            <a:r>
              <a:rPr lang="zh-CN" altLang="en-US" sz="3600" b="1" dirty="0">
                <a:solidFill>
                  <a:srgbClr val="C00000"/>
                </a:solidFill>
                <a:latin typeface="方正大标宋简体" panose="02000000000000000000" charset="-122"/>
                <a:ea typeface="方正大标宋简体" panose="02000000000000000000" charset="-122"/>
                <a:cs typeface="方正大标宋简体" panose="02000000000000000000" charset="-122"/>
                <a:sym typeface="+mn-ea"/>
              </a:rPr>
              <a:t>：新中国法治建设的成就</a:t>
            </a:r>
            <a:endParaRPr lang="zh-CN" altLang="en-US" sz="3600" b="1" dirty="0">
              <a:solidFill>
                <a:srgbClr val="C00000"/>
              </a:solidFill>
              <a:latin typeface="方正大标宋简体" panose="02000000000000000000" charset="-122"/>
              <a:ea typeface="方正大标宋简体" panose="02000000000000000000" charset="-122"/>
              <a:cs typeface="方正大标宋简体" panose="02000000000000000000" charset="-122"/>
            </a:endParaRPr>
          </a:p>
        </p:txBody>
      </p:sp>
      <p:sp>
        <p:nvSpPr>
          <p:cNvPr id="13" name="任意多边形 12"/>
          <p:cNvSpPr/>
          <p:nvPr/>
        </p:nvSpPr>
        <p:spPr>
          <a:xfrm>
            <a:off x="367572" y="295659"/>
            <a:ext cx="384775" cy="1014413"/>
          </a:xfrm>
          <a:custGeom>
            <a:avLst/>
            <a:gdLst>
              <a:gd name="connsiteX0" fmla="*/ 0 w 384775"/>
              <a:gd name="connsiteY0" fmla="*/ 0 h 1014413"/>
              <a:gd name="connsiteX1" fmla="*/ 384775 w 384775"/>
              <a:gd name="connsiteY1" fmla="*/ 0 h 1014413"/>
              <a:gd name="connsiteX2" fmla="*/ 384775 w 384775"/>
              <a:gd name="connsiteY2" fmla="*/ 168608 h 1014413"/>
              <a:gd name="connsiteX3" fmla="*/ 336678 w 384775"/>
              <a:gd name="connsiteY3" fmla="*/ 168608 h 1014413"/>
              <a:gd name="connsiteX4" fmla="*/ 336678 w 384775"/>
              <a:gd name="connsiteY4" fmla="*/ 48097 h 1014413"/>
              <a:gd name="connsiteX5" fmla="*/ 48097 w 384775"/>
              <a:gd name="connsiteY5" fmla="*/ 48097 h 1014413"/>
              <a:gd name="connsiteX6" fmla="*/ 48097 w 384775"/>
              <a:gd name="connsiteY6" fmla="*/ 966316 h 1014413"/>
              <a:gd name="connsiteX7" fmla="*/ 336678 w 384775"/>
              <a:gd name="connsiteY7" fmla="*/ 966316 h 1014413"/>
              <a:gd name="connsiteX8" fmla="*/ 336678 w 384775"/>
              <a:gd name="connsiteY8" fmla="*/ 845804 h 1014413"/>
              <a:gd name="connsiteX9" fmla="*/ 384775 w 384775"/>
              <a:gd name="connsiteY9" fmla="*/ 845804 h 1014413"/>
              <a:gd name="connsiteX10" fmla="*/ 384775 w 384775"/>
              <a:gd name="connsiteY10" fmla="*/ 1014413 h 1014413"/>
              <a:gd name="connsiteX11" fmla="*/ 0 w 384775"/>
              <a:gd name="connsiteY11" fmla="*/ 1014413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75" h="1014413">
                <a:moveTo>
                  <a:pt x="0" y="0"/>
                </a:moveTo>
                <a:lnTo>
                  <a:pt x="384775" y="0"/>
                </a:lnTo>
                <a:lnTo>
                  <a:pt x="384775" y="168608"/>
                </a:lnTo>
                <a:lnTo>
                  <a:pt x="336678" y="168608"/>
                </a:lnTo>
                <a:lnTo>
                  <a:pt x="336678" y="48097"/>
                </a:lnTo>
                <a:lnTo>
                  <a:pt x="48097" y="48097"/>
                </a:lnTo>
                <a:lnTo>
                  <a:pt x="48097" y="966316"/>
                </a:lnTo>
                <a:lnTo>
                  <a:pt x="336678" y="966316"/>
                </a:lnTo>
                <a:lnTo>
                  <a:pt x="336678" y="845804"/>
                </a:lnTo>
                <a:lnTo>
                  <a:pt x="384775" y="845804"/>
                </a:lnTo>
                <a:lnTo>
                  <a:pt x="384775" y="1014413"/>
                </a:lnTo>
                <a:lnTo>
                  <a:pt x="0" y="1014413"/>
                </a:lnTo>
                <a:close/>
              </a:path>
            </a:pathLst>
          </a:custGeom>
          <a:solidFill>
            <a:srgbClr val="090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C000"/>
              </a:solidFill>
            </a:endParaRPr>
          </a:p>
        </p:txBody>
      </p:sp>
      <p:sp>
        <p:nvSpPr>
          <p:cNvPr id="3" name="内容占位符 2"/>
          <p:cNvSpPr>
            <a:spLocks noGrp="1"/>
          </p:cNvSpPr>
          <p:nvPr/>
        </p:nvSpPr>
        <p:spPr>
          <a:xfrm>
            <a:off x="434340" y="1828165"/>
            <a:ext cx="11210925" cy="4890770"/>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514350" algn="l">
              <a:lnSpc>
                <a:spcPct val="110000"/>
              </a:lnSpc>
              <a:buFont typeface="+mj-lt"/>
              <a:buAutoNum type="arabicPeriod"/>
            </a:pPr>
            <a:r>
              <a:rPr sz="2800" b="1" spc="160">
                <a:solidFill>
                  <a:srgbClr val="0000FF"/>
                </a:solidFill>
                <a:sym typeface="+mn-ea"/>
              </a:rPr>
              <a:t>社会主义法的本质和特征</a:t>
            </a:r>
          </a:p>
          <a:p>
            <a:pPr marL="1428750" lvl="2" indent="-514350">
              <a:lnSpc>
                <a:spcPct val="120000"/>
              </a:lnSpc>
              <a:buFont typeface="+mj-ea"/>
              <a:buAutoNum type="circleNumDbPlain"/>
            </a:pPr>
            <a:r>
              <a:rPr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体现工人阶级领导的广大</a:t>
            </a:r>
            <a:r>
              <a:rPr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人民群众的根本利益和意志</a:t>
            </a:r>
            <a:endParaRPr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1428750" lvl="2" indent="-514350">
              <a:lnSpc>
                <a:spcPct val="120000"/>
              </a:lnSpc>
              <a:buFont typeface="+mj-ea"/>
              <a:buAutoNum type="circleNumDbPlain"/>
            </a:pPr>
            <a:r>
              <a:rPr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人民是国家的主人</a:t>
            </a:r>
            <a:r>
              <a:rPr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a:t>
            </a:r>
            <a:endParaRPr sz="2800" b="1" spc="16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0" lvl="1" indent="-514350" algn="l">
              <a:lnSpc>
                <a:spcPct val="110000"/>
              </a:lnSpc>
              <a:buFont typeface="+mj-lt"/>
              <a:buAutoNum type="arabicPeriod"/>
            </a:pPr>
            <a:r>
              <a:rPr sz="2800" b="1" spc="160">
                <a:solidFill>
                  <a:srgbClr val="0000FF"/>
                </a:solidFill>
                <a:sym typeface="+mn-ea"/>
              </a:rPr>
              <a:t>新中国法治建设的成就</a:t>
            </a:r>
          </a:p>
          <a:p>
            <a:pPr marL="1428750" lvl="2" indent="-514350" algn="l">
              <a:lnSpc>
                <a:spcPct val="120000"/>
              </a:lnSpc>
              <a:buClrTx/>
              <a:buSzTx/>
              <a:buFont typeface="+mj-ea"/>
              <a:buAutoNum type="circleNumDbPlain"/>
            </a:pPr>
            <a:r>
              <a:rPr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形成</a:t>
            </a:r>
            <a:r>
              <a:rPr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了以宪法为核心的中国特色社会主义</a:t>
            </a:r>
            <a:r>
              <a:rPr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法律体系</a:t>
            </a:r>
            <a:endParaRPr lang="zh-CN"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1428750" lvl="2" indent="-514350" algn="l">
              <a:lnSpc>
                <a:spcPct val="120000"/>
              </a:lnSpc>
              <a:buClrTx/>
              <a:buSzTx/>
              <a:buFont typeface="+mj-ea"/>
              <a:buAutoNum type="circleNumDbPlain"/>
            </a:pPr>
            <a:r>
              <a:rPr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依法行政</a:t>
            </a:r>
            <a:r>
              <a:rPr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和和</a:t>
            </a:r>
            <a:r>
              <a:rPr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司法公正</a:t>
            </a:r>
            <a:r>
              <a:rPr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水平不断提高</a:t>
            </a:r>
          </a:p>
          <a:p>
            <a:pPr marL="1428750" lvl="2" indent="-514350" algn="l">
              <a:lnSpc>
                <a:spcPct val="120000"/>
              </a:lnSpc>
              <a:buClrTx/>
              <a:buSzTx/>
              <a:buFont typeface="+mj-ea"/>
              <a:buAutoNum type="circleNumDbPlain"/>
            </a:pPr>
            <a:r>
              <a:rPr sz="2800" b="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人权</a:t>
            </a:r>
            <a:r>
              <a:rPr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的法治保障取得巨大成就</a:t>
            </a:r>
            <a:endParaRPr lang="zh-CN"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marL="457200" indent="-457200">
              <a:lnSpc>
                <a:spcPct val="120000"/>
              </a:lnSpc>
              <a:buNone/>
            </a:pPr>
            <a:endParaRPr sz="2400">
              <a:solidFill>
                <a:srgbClr val="0000FF"/>
              </a:solidFill>
              <a:sym typeface="+mn-ea"/>
            </a:endParaRPr>
          </a:p>
          <a:p>
            <a:pPr marL="0" indent="0">
              <a:lnSpc>
                <a:spcPct val="110000"/>
              </a:lnSpc>
              <a:buFont typeface="+mj-ea"/>
              <a:buNone/>
            </a:pPr>
            <a:endParaRPr sz="2400" b="1">
              <a:solidFill>
                <a:schemeClr val="tx1"/>
              </a:solidFill>
              <a:latin typeface="微软雅黑" panose="020B0503020204020204" pitchFamily="34" charset="-122"/>
            </a:endParaRPr>
          </a:p>
          <a:p>
            <a:pPr marL="0" indent="0">
              <a:lnSpc>
                <a:spcPct val="110000"/>
              </a:lnSpc>
              <a:buNone/>
            </a:pPr>
            <a:endParaRPr sz="2400" b="1">
              <a:solidFill>
                <a:schemeClr val="tx1"/>
              </a:solidFill>
              <a:latin typeface="微软雅黑" panose="020B0503020204020204" pitchFamily="34" charset="-122"/>
              <a:cs typeface="微软雅黑" panose="020B0503020204020204" pitchFamily="34" charset="-122"/>
            </a:endParaRPr>
          </a:p>
          <a:p>
            <a:pPr marL="0" indent="0">
              <a:lnSpc>
                <a:spcPct val="110000"/>
              </a:lnSpc>
              <a:buNone/>
            </a:pPr>
            <a:endParaRPr sz="2400">
              <a:solidFill>
                <a:schemeClr val="tx1"/>
              </a:solidFill>
              <a:latin typeface="微软雅黑" panose="020B0503020204020204" pitchFamily="34" charset="-122"/>
              <a:cs typeface="微软雅黑" panose="020B0503020204020204" pitchFamily="34" charset="-122"/>
            </a:endParaRPr>
          </a:p>
          <a:p>
            <a:pPr>
              <a:buFont typeface="Wingdings" panose="05000000000000000000" charset="0"/>
              <a:buChar char="l"/>
            </a:pPr>
            <a:endParaRPr sz="2400">
              <a:solidFill>
                <a:schemeClr val="tx1"/>
              </a:solidFill>
              <a:latin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07979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200351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stretch>
            <a:fillRect/>
          </a:stretch>
        </p:blipFill>
        <p:spPr>
          <a:xfrm>
            <a:off x="5216525" y="1410335"/>
            <a:ext cx="1836420" cy="1718945"/>
          </a:xfrm>
          <a:prstGeom prst="rect">
            <a:avLst/>
          </a:prstGeom>
        </p:spPr>
      </p:pic>
      <p:pic>
        <p:nvPicPr>
          <p:cNvPr id="7" name="图片 6"/>
          <p:cNvPicPr>
            <a:picLocks noChangeAspect="1"/>
          </p:cNvPicPr>
          <p:nvPr/>
        </p:nvPicPr>
        <p:blipFill>
          <a:blip r:embed="rId4"/>
          <a:stretch>
            <a:fillRect/>
          </a:stretch>
        </p:blipFill>
        <p:spPr>
          <a:xfrm>
            <a:off x="5216525" y="2747645"/>
            <a:ext cx="1836420" cy="1646555"/>
          </a:xfrm>
          <a:prstGeom prst="rect">
            <a:avLst/>
          </a:prstGeom>
        </p:spPr>
      </p:pic>
      <p:pic>
        <p:nvPicPr>
          <p:cNvPr id="10" name="图片 9"/>
          <p:cNvPicPr>
            <a:picLocks noChangeAspect="1"/>
          </p:cNvPicPr>
          <p:nvPr/>
        </p:nvPicPr>
        <p:blipFill>
          <a:blip r:embed="rId5"/>
          <a:srcRect r="73283"/>
          <a:stretch>
            <a:fillRect/>
          </a:stretch>
        </p:blipFill>
        <p:spPr>
          <a:xfrm>
            <a:off x="4718685" y="1102360"/>
            <a:ext cx="426085" cy="3454400"/>
          </a:xfrm>
          <a:prstGeom prst="rect">
            <a:avLst/>
          </a:prstGeom>
        </p:spPr>
      </p:pic>
      <p:pic>
        <p:nvPicPr>
          <p:cNvPr id="16" name="图片 15"/>
          <p:cNvPicPr>
            <a:picLocks noChangeAspect="1"/>
          </p:cNvPicPr>
          <p:nvPr/>
        </p:nvPicPr>
        <p:blipFill>
          <a:blip r:embed="rId6"/>
          <a:stretch>
            <a:fillRect/>
          </a:stretch>
        </p:blipFill>
        <p:spPr>
          <a:xfrm>
            <a:off x="592455" y="-40005"/>
            <a:ext cx="3108960" cy="3307080"/>
          </a:xfrm>
          <a:prstGeom prst="rect">
            <a:avLst/>
          </a:prstGeom>
        </p:spPr>
      </p:pic>
      <p:graphicFrame>
        <p:nvGraphicFramePr>
          <p:cNvPr id="17" name="对象 16"/>
          <p:cNvGraphicFramePr/>
          <p:nvPr/>
        </p:nvGraphicFramePr>
        <p:xfrm>
          <a:off x="8070215" y="226060"/>
          <a:ext cx="3507105" cy="2774950"/>
        </p:xfrm>
        <a:graphic>
          <a:graphicData uri="http://schemas.openxmlformats.org/presentationml/2006/ole">
            <mc:AlternateContent xmlns:mc="http://schemas.openxmlformats.org/markup-compatibility/2006">
              <mc:Choice xmlns:v="urn:schemas-microsoft-com:vml" Requires="v">
                <p:oleObj spid="_x0000_s1033" r:id="rId7" imgW="6692265" imgH="5294630" progId="">
                  <p:embed/>
                </p:oleObj>
              </mc:Choice>
              <mc:Fallback>
                <p:oleObj r:id="rId7" imgW="6692265" imgH="5294630" progId="">
                  <p:embed/>
                  <p:pic>
                    <p:nvPicPr>
                      <p:cNvPr id="17" name="对象 16"/>
                      <p:cNvPicPr/>
                      <p:nvPr/>
                    </p:nvPicPr>
                    <p:blipFill>
                      <a:blip r:embed="rId8"/>
                      <a:stretch>
                        <a:fillRect/>
                      </a:stretch>
                    </p:blipFill>
                    <p:spPr>
                      <a:xfrm>
                        <a:off x="8070215" y="226060"/>
                        <a:ext cx="3507105" cy="2774950"/>
                      </a:xfrm>
                      <a:prstGeom prst="rect">
                        <a:avLst/>
                      </a:prstGeom>
                    </p:spPr>
                  </p:pic>
                </p:oleObj>
              </mc:Fallback>
            </mc:AlternateContent>
          </a:graphicData>
        </a:graphic>
      </p:graphicFrame>
      <p:sp>
        <p:nvSpPr>
          <p:cNvPr id="20" name="下箭头 19"/>
          <p:cNvSpPr/>
          <p:nvPr/>
        </p:nvSpPr>
        <p:spPr>
          <a:xfrm>
            <a:off x="1465580" y="2884805"/>
            <a:ext cx="1004570" cy="1236980"/>
          </a:xfrm>
          <a:prstGeom prst="downArrow">
            <a:avLst/>
          </a:prstGeom>
          <a:noFill/>
          <a:ln>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93370" y="4258945"/>
            <a:ext cx="3100705" cy="2306955"/>
          </a:xfrm>
          <a:prstGeom prst="rect">
            <a:avLst/>
          </a:prstGeom>
          <a:noFill/>
        </p:spPr>
        <p:txBody>
          <a:bodyPr wrap="square" rtlCol="0" anchor="t">
            <a:spAutoFit/>
            <a:scene3d>
              <a:camera prst="orthographicFront"/>
              <a:lightRig rig="threePt" dir="t"/>
            </a:scene3d>
          </a:bodyPr>
          <a:lstStyle/>
          <a:p>
            <a:pPr algn="ctr"/>
            <a:r>
              <a:rPr lang="zh-CN" altLang="en-US" sz="3600" spc="240">
                <a:solidFill>
                  <a:schemeClr val="accent5">
                    <a:lumMod val="50000"/>
                  </a:schemeClr>
                </a:solidFill>
                <a:effectLst>
                  <a:outerShdw blurRad="38100" dist="19050" dir="2700000" algn="tl" rotWithShape="0">
                    <a:schemeClr val="dk1">
                      <a:alpha val="40000"/>
                    </a:scheme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平之如水，喻示法像水一样平，是为公平公正</a:t>
            </a:r>
          </a:p>
        </p:txBody>
      </p:sp>
      <p:sp>
        <p:nvSpPr>
          <p:cNvPr id="22" name="下箭头 21"/>
          <p:cNvSpPr/>
          <p:nvPr/>
        </p:nvSpPr>
        <p:spPr>
          <a:xfrm>
            <a:off x="9864725" y="3071495"/>
            <a:ext cx="1004570" cy="863600"/>
          </a:xfrm>
          <a:prstGeom prst="downArrow">
            <a:avLst/>
          </a:prstGeom>
          <a:noFill/>
          <a:ln>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730615" y="3935095"/>
            <a:ext cx="3272790" cy="2861310"/>
          </a:xfrm>
          <a:prstGeom prst="rect">
            <a:avLst/>
          </a:prstGeom>
          <a:noFill/>
        </p:spPr>
        <p:txBody>
          <a:bodyPr wrap="square" rtlCol="0" anchor="t">
            <a:spAutoFit/>
            <a:scene3d>
              <a:camera prst="orthographicFront"/>
              <a:lightRig rig="threePt" dir="t"/>
            </a:scene3d>
          </a:bodyPr>
          <a:lstStyle/>
          <a:p>
            <a:pPr algn="ctr"/>
            <a:r>
              <a:rPr lang="zh-CN" altLang="en-US" sz="3600" spc="240" dirty="0">
                <a:solidFill>
                  <a:schemeClr val="accent5">
                    <a:lumMod val="50000"/>
                  </a:schemeClr>
                </a:solidFill>
                <a:effectLst>
                  <a:outerShdw blurRad="38100" dist="19050" dir="2700000" algn="tl" rotWithShape="0">
                    <a:schemeClr val="dk1">
                      <a:alpha val="40000"/>
                    </a:scheme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廌，獬豸，一种神兽，能辩曲直，不好查的案子就把它请出来</a:t>
            </a:r>
          </a:p>
        </p:txBody>
      </p:sp>
      <p:sp>
        <p:nvSpPr>
          <p:cNvPr id="24" name="下箭头 23"/>
          <p:cNvSpPr/>
          <p:nvPr/>
        </p:nvSpPr>
        <p:spPr>
          <a:xfrm>
            <a:off x="5632450" y="4293235"/>
            <a:ext cx="1004570" cy="668655"/>
          </a:xfrm>
          <a:prstGeom prst="downArrow">
            <a:avLst/>
          </a:prstGeom>
          <a:noFill/>
          <a:ln>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280535" y="4961890"/>
            <a:ext cx="3708400" cy="1753235"/>
          </a:xfrm>
          <a:prstGeom prst="rect">
            <a:avLst/>
          </a:prstGeom>
          <a:noFill/>
        </p:spPr>
        <p:txBody>
          <a:bodyPr wrap="square" rtlCol="0" anchor="t">
            <a:spAutoFit/>
            <a:scene3d>
              <a:camera prst="orthographicFront"/>
              <a:lightRig rig="threePt" dir="t"/>
            </a:scene3d>
          </a:bodyPr>
          <a:lstStyle/>
          <a:p>
            <a:pPr algn="ctr"/>
            <a:r>
              <a:rPr lang="zh-CN" altLang="en-US" sz="3600" spc="240">
                <a:solidFill>
                  <a:schemeClr val="accent5">
                    <a:lumMod val="50000"/>
                  </a:schemeClr>
                </a:solidFill>
                <a:effectLst>
                  <a:outerShdw blurRad="38100" dist="19050" dir="2700000" algn="tl" rotWithShape="0">
                    <a:schemeClr val="dk1">
                      <a:alpha val="40000"/>
                    </a:scheme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去，即离开。触不平者去之，对不公正行为惩罚</a:t>
            </a:r>
          </a:p>
        </p:txBody>
      </p:sp>
    </p:spTree>
    <p:extLst>
      <p:ext uri="{BB962C8B-B14F-4D97-AF65-F5344CB8AC3E}">
        <p14:creationId xmlns:p14="http://schemas.microsoft.com/office/powerpoint/2010/main" val="1738430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000 0.000000 L -0.244635 -0.170093 " pathEditMode="relative" ptsTypes="">
                                      <p:cBhvr>
                                        <p:cTn id="6" dur="2000" fill="hold"/>
                                        <p:tgtEl>
                                          <p:spTgt spid="10"/>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00000 0.000000 L 0.309531 -0.094630 " pathEditMode="relative" ptsTypes="">
                                      <p:cBhvr>
                                        <p:cTn id="17" dur="2000" fill="hold"/>
                                        <p:tgtEl>
                                          <p:spTgt spid="6"/>
                                        </p:tgtEl>
                                        <p:attrNameLst>
                                          <p:attrName>ppt_x</p:attrName>
                                          <p:attrName>ppt_y</p:attrName>
                                        </p:attrNameLst>
                                      </p:cBhvr>
                                    </p:animMotion>
                                  </p:childTnLst>
                                </p:cTn>
                              </p:par>
                            </p:childTnLst>
                          </p:cTn>
                        </p:par>
                        <p:par>
                          <p:cTn id="18" fill="hold">
                            <p:stCondLst>
                              <p:cond delay="2000"/>
                            </p:stCondLst>
                            <p:childTnLst>
                              <p:par>
                                <p:cTn id="19" presetID="10" presetClass="exit" presetSubtype="0" fill="hold" nodeType="after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500"/>
                                        <p:tgtEl>
                                          <p:spTgt spid="20"/>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up)">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up)">
                                      <p:cBhvr>
                                        <p:cTn id="45" dur="500"/>
                                        <p:tgtEl>
                                          <p:spTgt spid="2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3"/>
          <p:cNvSpPr/>
          <p:nvPr>
            <p:custDataLst>
              <p:tags r:id="rId2"/>
            </p:custDataLst>
          </p:nvPr>
        </p:nvSpPr>
        <p:spPr bwMode="auto">
          <a:xfrm flipH="1">
            <a:off x="0" y="786213"/>
            <a:ext cx="2920608" cy="5837968"/>
          </a:xfrm>
          <a:custGeom>
            <a:avLst/>
            <a:gdLst>
              <a:gd name="T0" fmla="*/ 1798 w 1798"/>
              <a:gd name="T1" fmla="*/ 0 h 3594"/>
              <a:gd name="T2" fmla="*/ 0 w 1798"/>
              <a:gd name="T3" fmla="*/ 1797 h 3594"/>
              <a:gd name="T4" fmla="*/ 1798 w 1798"/>
              <a:gd name="T5" fmla="*/ 3594 h 3594"/>
              <a:gd name="T6" fmla="*/ 1798 w 1798"/>
              <a:gd name="T7" fmla="*/ 2866 h 3594"/>
              <a:gd name="T8" fmla="*/ 729 w 1798"/>
              <a:gd name="T9" fmla="*/ 1797 h 3594"/>
              <a:gd name="T10" fmla="*/ 1798 w 1798"/>
              <a:gd name="T11" fmla="*/ 728 h 3594"/>
              <a:gd name="T12" fmla="*/ 1798 w 1798"/>
              <a:gd name="T13" fmla="*/ 0 h 3594"/>
            </a:gdLst>
            <a:ahLst/>
            <a:cxnLst>
              <a:cxn ang="0">
                <a:pos x="T0" y="T1"/>
              </a:cxn>
              <a:cxn ang="0">
                <a:pos x="T2" y="T3"/>
              </a:cxn>
              <a:cxn ang="0">
                <a:pos x="T4" y="T5"/>
              </a:cxn>
              <a:cxn ang="0">
                <a:pos x="T6" y="T7"/>
              </a:cxn>
              <a:cxn ang="0">
                <a:pos x="T8" y="T9"/>
              </a:cxn>
              <a:cxn ang="0">
                <a:pos x="T10" y="T11"/>
              </a:cxn>
              <a:cxn ang="0">
                <a:pos x="T12" y="T13"/>
              </a:cxn>
            </a:cxnLst>
            <a:rect l="0" t="0" r="r" b="b"/>
            <a:pathLst>
              <a:path w="1798" h="3594">
                <a:moveTo>
                  <a:pt x="1798" y="0"/>
                </a:moveTo>
                <a:lnTo>
                  <a:pt x="0" y="1797"/>
                </a:lnTo>
                <a:lnTo>
                  <a:pt x="1798" y="3594"/>
                </a:lnTo>
                <a:lnTo>
                  <a:pt x="1798" y="2866"/>
                </a:lnTo>
                <a:lnTo>
                  <a:pt x="729" y="1797"/>
                </a:lnTo>
                <a:lnTo>
                  <a:pt x="1798" y="728"/>
                </a:lnTo>
                <a:lnTo>
                  <a:pt x="1798" y="0"/>
                </a:lnTo>
                <a:close/>
              </a:path>
            </a:pathLst>
          </a:custGeom>
          <a:solidFill>
            <a:schemeClr val="bg1">
              <a:lumMod val="95000"/>
              <a:alpha val="43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p:cNvSpPr/>
          <p:nvPr>
            <p:custDataLst>
              <p:tags r:id="rId3"/>
            </p:custDataLst>
          </p:nvPr>
        </p:nvSpPr>
        <p:spPr>
          <a:xfrm>
            <a:off x="346075" y="1308100"/>
            <a:ext cx="5110480" cy="5053965"/>
          </a:xfrm>
          <a:prstGeom prst="rect">
            <a:avLst/>
          </a:prstGeom>
          <a:solidFill>
            <a:schemeClr val="bg1"/>
          </a:solidFill>
          <a:ln w="3175">
            <a:solidFill>
              <a:schemeClr val="accent1">
                <a:lumMod val="75000"/>
              </a:schemeClr>
            </a:solidFill>
          </a:ln>
          <a:effectLst>
            <a:outerShdw blurRad="508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8" name="图片 7"/>
          <p:cNvPicPr>
            <a:picLocks noChangeAspect="1"/>
          </p:cNvPicPr>
          <p:nvPr>
            <p:custDataLst>
              <p:tags r:id="rId4"/>
            </p:custDataLst>
          </p:nvPr>
        </p:nvPicPr>
        <p:blipFill rotWithShape="1">
          <a:blip r:embed="rId9"/>
          <a:srcRect l="15442" r="15442"/>
          <a:stretch>
            <a:fillRect/>
          </a:stretch>
        </p:blipFill>
        <p:spPr>
          <a:xfrm>
            <a:off x="490220" y="1452880"/>
            <a:ext cx="4791710" cy="4743450"/>
          </a:xfrm>
          <a:prstGeom prst="rect">
            <a:avLst/>
          </a:prstGeom>
        </p:spPr>
      </p:pic>
      <p:sp>
        <p:nvSpPr>
          <p:cNvPr id="4" name="矩形 3"/>
          <p:cNvSpPr/>
          <p:nvPr>
            <p:custDataLst>
              <p:tags r:id="rId5"/>
            </p:custDataLst>
          </p:nvPr>
        </p:nvSpPr>
        <p:spPr>
          <a:xfrm>
            <a:off x="6096000" y="1"/>
            <a:ext cx="6096000" cy="6858000"/>
          </a:xfrm>
          <a:prstGeom prst="rect">
            <a:avLst/>
          </a:prstGeom>
          <a:solidFill>
            <a:srgbClr val="4A4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custDataLst>
              <p:tags r:id="rId6"/>
            </p:custDataLst>
          </p:nvPr>
        </p:nvSpPr>
        <p:spPr>
          <a:xfrm>
            <a:off x="757555" y="532130"/>
            <a:ext cx="3062605" cy="524510"/>
          </a:xfrm>
          <a:prstGeom prst="rect">
            <a:avLst/>
          </a:prstGeom>
        </p:spPr>
        <p:txBody>
          <a:bodyPr vert="horz" lIns="91440" tIns="45720" rIns="91440" bIns="45720" rtlCol="0" anchor="ctr" anchorCtr="0"/>
          <a:lstStyle>
            <a:lvl1pPr marR="0" algn="ctr" fontAlgn="auto">
              <a:lnSpc>
                <a:spcPct val="100000"/>
              </a:lnSpc>
              <a:spcBef>
                <a:spcPct val="0"/>
              </a:spcBef>
              <a:buNone/>
              <a:defRPr kumimoji="0" lang="zh-CN" altLang="en-US" sz="2800" b="1" i="0" u="none" strike="noStrike" cap="none" spc="300" normalizeH="0" baseline="0" noProof="1" dirty="0">
                <a:solidFill>
                  <a:schemeClr val="tx1">
                    <a:lumMod val="85000"/>
                    <a:lumOff val="15000"/>
                  </a:schemeClr>
                </a:solidFill>
                <a:uFillTx/>
                <a:latin typeface="+mj-ea"/>
                <a:ea typeface="+mj-ea"/>
                <a:cs typeface="+mj-cs"/>
                <a:sym typeface="+mn-ea"/>
              </a:defRPr>
            </a:lvl1pPr>
          </a:lstStyle>
          <a:p>
            <a:pPr marL="457200" marR="0" lvl="0" indent="-457200" algn="l" defTabSz="914400" rtl="0" eaLnBrk="1" fontAlgn="auto" latinLnBrk="0" hangingPunct="1">
              <a:lnSpc>
                <a:spcPct val="100000"/>
              </a:lnSpc>
              <a:spcBef>
                <a:spcPct val="0"/>
              </a:spcBef>
              <a:spcAft>
                <a:spcPts val="0"/>
              </a:spcAft>
              <a:buClrTx/>
              <a:buSzTx/>
              <a:buFont typeface="Wingdings" panose="05000000000000000000" charset="0"/>
              <a:buChar char="l"/>
            </a:pPr>
            <a:r>
              <a:rPr kumimoji="0" sz="4000" b="1" i="0" u="none" strike="noStrike" kern="1200" cap="none" spc="300" normalizeH="0" baseline="0" noProof="1">
                <a:ln>
                  <a:noFill/>
                </a:ln>
                <a:solidFill>
                  <a:srgbClr val="C00000"/>
                </a:solidFill>
                <a:effectLst/>
                <a:uLnTx/>
                <a:uFillTx/>
                <a:latin typeface="方正大标宋简体" panose="02000000000000000000" charset="-122"/>
                <a:ea typeface="方正大标宋简体" panose="02000000000000000000" charset="-122"/>
                <a:sym typeface="Arial" panose="020B0604020202020204" pitchFamily="34" charset="0"/>
              </a:rPr>
              <a:t>上古时期</a:t>
            </a:r>
          </a:p>
        </p:txBody>
      </p:sp>
      <p:sp>
        <p:nvSpPr>
          <p:cNvPr id="10" name="文本框 9"/>
          <p:cNvSpPr txBox="1"/>
          <p:nvPr>
            <p:custDataLst>
              <p:tags r:id="rId7"/>
            </p:custDataLst>
          </p:nvPr>
        </p:nvSpPr>
        <p:spPr>
          <a:xfrm>
            <a:off x="6206490" y="151765"/>
            <a:ext cx="5875020" cy="6473190"/>
          </a:xfrm>
          <a:prstGeom prst="rect">
            <a:avLst/>
          </a:prstGeom>
          <a:noFill/>
        </p:spPr>
        <p:txBody>
          <a:bodyPr vert="horz" lIns="90000" tIns="46800" rIns="90000" bIns="46800" rtlCol="0" anchor="ctr">
            <a:noAutofit/>
          </a:bodyPr>
          <a:lstStyle>
            <a:lvl1pPr marL="285750" marR="0" lvl="0" indent="-285750" fontAlgn="auto">
              <a:lnSpc>
                <a:spcPct val="130000"/>
              </a:lnSpc>
              <a:spcBef>
                <a:spcPts val="0"/>
              </a:spcBef>
              <a:spcAft>
                <a:spcPts val="800"/>
              </a:spcAft>
              <a:buFont typeface="+mj-ea"/>
              <a:buAutoNum type="ea1JpnChsDbPeriod"/>
              <a:defRPr kumimoji="0" lang="zh-CN" altLang="en-US" sz="1100" b="0" i="0" u="none" strike="noStrike" cap="none" spc="150" normalizeH="0" baseline="0" noProof="1" dirty="0">
                <a:solidFill>
                  <a:schemeClr val="bg1"/>
                </a:solidFill>
                <a:uFillTx/>
                <a:latin typeface="微软雅黑" panose="020B0503020204020204" pitchFamily="34" charset="-122"/>
                <a:ea typeface="微软雅黑" panose="020B0503020204020204" pitchFamily="34" charset="-122"/>
                <a:sym typeface="+mn-ea"/>
              </a:defRPr>
            </a:lvl1pPr>
            <a:lvl2pPr marL="685800" marR="0" lvl="1" indent="-228600" fontAlgn="auto">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cap="none" spc="150" normalizeH="0" baseline="0" noProof="1" dirty="0">
                <a:solidFill>
                  <a:schemeClr val="tx1">
                    <a:lumMod val="75000"/>
                    <a:lumOff val="25000"/>
                  </a:schemeClr>
                </a:solidFill>
                <a:uFillTx/>
                <a:sym typeface="+mn-ea"/>
              </a:defRPr>
            </a:lvl2pPr>
            <a:lvl3pPr marL="1143000" marR="0" lvl="2" indent="-228600" fontAlgn="auto">
              <a:lnSpc>
                <a:spcPct val="130000"/>
              </a:lnSpc>
              <a:spcBef>
                <a:spcPts val="0"/>
              </a:spcBef>
              <a:spcAft>
                <a:spcPts val="1000"/>
              </a:spcAft>
              <a:buFont typeface="Arial" panose="020B0604020202020204" pitchFamily="34" charset="0"/>
              <a:buChar char="•"/>
              <a:defRPr kumimoji="0" lang="zh-CN" altLang="en-US" sz="1600" b="0" i="0" u="none" strike="noStrike" cap="none" spc="150" normalizeH="0" baseline="0" noProof="1" dirty="0">
                <a:solidFill>
                  <a:schemeClr val="tx1">
                    <a:lumMod val="75000"/>
                    <a:lumOff val="25000"/>
                  </a:schemeClr>
                </a:solidFill>
                <a:uFillTx/>
                <a:sym typeface="+mn-ea"/>
              </a:defRPr>
            </a:lvl3pPr>
            <a:lvl4pPr marL="1600200" marR="0" lvl="3" indent="-228600" fontAlgn="auto">
              <a:lnSpc>
                <a:spcPct val="130000"/>
              </a:lnSpc>
              <a:spcBef>
                <a:spcPts val="0"/>
              </a:spcBef>
              <a:spcAft>
                <a:spcPts val="1000"/>
              </a:spcAft>
              <a:buFont typeface="Arial" panose="020B0604020202020204" pitchFamily="34" charset="0"/>
              <a:buChar char="•"/>
              <a:defRPr kumimoji="0" lang="zh-CN" altLang="en-US" sz="1600" b="0" i="0" u="none" strike="noStrike" cap="none" spc="150" normalizeH="0" baseline="0" noProof="1" dirty="0">
                <a:solidFill>
                  <a:schemeClr val="tx1">
                    <a:lumMod val="75000"/>
                    <a:lumOff val="25000"/>
                  </a:schemeClr>
                </a:solidFill>
                <a:uFillTx/>
                <a:sym typeface="+mn-ea"/>
              </a:defRPr>
            </a:lvl4pPr>
            <a:lvl5pPr marL="2057400" marR="0" lvl="4" indent="-228600" fontAlgn="auto">
              <a:lnSpc>
                <a:spcPct val="130000"/>
              </a:lnSpc>
              <a:spcBef>
                <a:spcPts val="0"/>
              </a:spcBef>
              <a:spcAft>
                <a:spcPts val="1000"/>
              </a:spcAft>
              <a:buFont typeface="Arial" panose="020B0604020202020204" pitchFamily="34" charset="0"/>
              <a:buChar char="•"/>
              <a:defRPr kumimoji="0" lang="zh-CN" altLang="en-US" sz="1600" b="0" i="0" u="none" strike="noStrike" cap="none" spc="150" normalizeH="0" baseline="0" noProof="1" dirty="0">
                <a:solidFill>
                  <a:schemeClr val="tx1">
                    <a:lumMod val="75000"/>
                    <a:lumOff val="25000"/>
                  </a:schemeClr>
                </a:solidFill>
                <a:uFillTx/>
                <a:sym typeface="+mn-ea"/>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lvl="0" indent="-342900" algn="l">
              <a:lnSpc>
                <a:spcPct val="120000"/>
              </a:lnSpc>
              <a:spcBef>
                <a:spcPts val="1200"/>
              </a:spcBef>
              <a:buClr>
                <a:schemeClr val="bg1"/>
              </a:buClr>
              <a:buSzPct val="100000"/>
              <a:buFont typeface="Wingdings" panose="05000000000000000000" charset="0"/>
              <a:buChar char="u"/>
            </a:pPr>
            <a:r>
              <a:rPr sz="2400" b="1" spc="200" smtClean="0">
                <a:ln w="3175">
                  <a:noFill/>
                  <a:prstDash val="dash"/>
                </a:ln>
                <a:solidFill>
                  <a:srgbClr val="FF0000"/>
                </a:solidFill>
                <a:effectLst/>
                <a:ea typeface="微软雅黑" panose="020B0503020204020204" pitchFamily="34" charset="-122"/>
                <a:cs typeface="微软雅黑" panose="020B0503020204020204" pitchFamily="34" charset="-122"/>
              </a:rPr>
              <a:t>原始社会</a:t>
            </a:r>
            <a:r>
              <a:rPr sz="2400" spc="120">
                <a:solidFill>
                  <a:schemeClr val="bg1"/>
                </a:solidFill>
                <a:latin typeface="Arial" panose="020B0604020202020204" pitchFamily="34" charset="0"/>
                <a:ea typeface="微软雅黑" panose="020B0503020204020204" pitchFamily="34" charset="-122"/>
              </a:rPr>
              <a:t>没有法，但却产生了法的胚胎形态——氏族习惯。</a:t>
            </a:r>
            <a:r>
              <a:rPr sz="2400" spc="120">
                <a:latin typeface="Arial" panose="020B0604020202020204" pitchFamily="34" charset="0"/>
                <a:sym typeface="+mn-ea"/>
              </a:rPr>
              <a:t>如尊重氏族首领，婚姻礼、兵礼、祭祀礼</a:t>
            </a:r>
            <a:r>
              <a:rPr lang="en-US" altLang="zh-CN" sz="2400" spc="120">
                <a:solidFill>
                  <a:schemeClr val="bg1"/>
                </a:solidFill>
                <a:latin typeface="Arial" panose="020B0604020202020204" pitchFamily="34" charset="0"/>
                <a:ea typeface="微软雅黑" panose="020B0503020204020204" pitchFamily="34" charset="-122"/>
              </a:rPr>
              <a:t>……</a:t>
            </a:r>
            <a:r>
              <a:rPr sz="2400">
                <a:sym typeface="+mn-ea"/>
              </a:rPr>
              <a:t>法律的起源，</a:t>
            </a:r>
            <a:r>
              <a:rPr sz="2400" spc="120">
                <a:solidFill>
                  <a:schemeClr val="bg1"/>
                </a:solidFill>
                <a:latin typeface="Arial" panose="020B0604020202020204" pitchFamily="34" charset="0"/>
                <a:ea typeface="微软雅黑" panose="020B0503020204020204" pitchFamily="34" charset="-122"/>
              </a:rPr>
              <a:t>实质上是</a:t>
            </a:r>
            <a:r>
              <a:rPr sz="2400" b="1" spc="120">
                <a:ln>
                  <a:solidFill>
                    <a:schemeClr val="bg1"/>
                  </a:solidFill>
                </a:ln>
                <a:solidFill>
                  <a:srgbClr val="C00000"/>
                </a:solidFill>
                <a:latin typeface="Arial" panose="020B0604020202020204" pitchFamily="34" charset="0"/>
                <a:ea typeface="微软雅黑" panose="020B0503020204020204" pitchFamily="34" charset="-122"/>
              </a:rPr>
              <a:t>氏族习惯</a:t>
            </a:r>
            <a:r>
              <a:rPr sz="2400" spc="120">
                <a:solidFill>
                  <a:schemeClr val="bg1"/>
                </a:solidFill>
                <a:latin typeface="Arial" panose="020B0604020202020204" pitchFamily="34" charset="0"/>
                <a:ea typeface="微软雅黑" panose="020B0503020204020204" pitchFamily="34" charset="-122"/>
              </a:rPr>
              <a:t>向奴隶制</a:t>
            </a:r>
            <a:r>
              <a:rPr sz="2400" b="1" spc="120">
                <a:ln>
                  <a:solidFill>
                    <a:schemeClr val="bg1"/>
                  </a:solidFill>
                </a:ln>
                <a:solidFill>
                  <a:srgbClr val="C00000"/>
                </a:solidFill>
                <a:latin typeface="Arial" panose="020B0604020202020204" pitchFamily="34" charset="0"/>
                <a:ea typeface="微软雅黑" panose="020B0503020204020204" pitchFamily="34" charset="-122"/>
              </a:rPr>
              <a:t>习惯法的质变</a:t>
            </a:r>
            <a:r>
              <a:rPr sz="2400" spc="120">
                <a:solidFill>
                  <a:schemeClr val="bg1"/>
                </a:solidFill>
                <a:latin typeface="Arial" panose="020B0604020202020204" pitchFamily="34" charset="0"/>
                <a:ea typeface="微软雅黑" panose="020B0503020204020204" pitchFamily="34" charset="-122"/>
              </a:rPr>
              <a:t>过程。</a:t>
            </a:r>
          </a:p>
          <a:p>
            <a:pPr marL="342900" lvl="0" indent="-342900" algn="l">
              <a:lnSpc>
                <a:spcPct val="120000"/>
              </a:lnSpc>
              <a:spcBef>
                <a:spcPts val="1200"/>
              </a:spcBef>
              <a:buClr>
                <a:schemeClr val="bg1"/>
              </a:buClr>
              <a:buSzPct val="100000"/>
              <a:buFont typeface="Wingdings" panose="05000000000000000000" charset="0"/>
              <a:buChar char="u"/>
            </a:pPr>
            <a:r>
              <a:rPr sz="2400" b="1" spc="200" smtClean="0">
                <a:ln w="3175">
                  <a:noFill/>
                  <a:prstDash val="dash"/>
                </a:ln>
                <a:solidFill>
                  <a:srgbClr val="FF0000"/>
                </a:solidFill>
                <a:effectLst/>
                <a:ea typeface="微软雅黑" panose="020B0503020204020204" pitchFamily="34" charset="-122"/>
                <a:cs typeface="微软雅黑" panose="020B0503020204020204" pitchFamily="34" charset="-122"/>
                <a:sym typeface="微软雅黑" panose="020B0503020204020204" pitchFamily="34" charset="-122"/>
              </a:rPr>
              <a:t>夏</a:t>
            </a:r>
            <a:r>
              <a:rPr sz="2400" spc="120">
                <a:solidFill>
                  <a:schemeClr val="bg1"/>
                </a:solidFill>
                <a:latin typeface="Arial" panose="020B0604020202020204" pitchFamily="34" charset="0"/>
                <a:ea typeface="微软雅黑" panose="020B0503020204020204" pitchFamily="34" charset="-122"/>
                <a:sym typeface="微软雅黑" panose="020B0503020204020204" pitchFamily="34" charset="-122"/>
              </a:rPr>
              <a:t>已形成以</a:t>
            </a:r>
            <a:r>
              <a:rPr sz="2400" b="1" spc="120">
                <a:ln>
                  <a:solidFill>
                    <a:schemeClr val="bg1"/>
                  </a:solidFill>
                </a:ln>
                <a:solidFill>
                  <a:srgbClr val="C00000"/>
                </a:solidFill>
                <a:latin typeface="Arial" panose="020B0604020202020204" pitchFamily="34" charset="0"/>
                <a:ea typeface="微软雅黑" panose="020B0503020204020204" pitchFamily="34" charset="-122"/>
                <a:sym typeface="微软雅黑" panose="020B0503020204020204" pitchFamily="34" charset="-122"/>
              </a:rPr>
              <a:t>国家强制力</a:t>
            </a:r>
            <a:r>
              <a:rPr sz="2400" spc="120">
                <a:solidFill>
                  <a:schemeClr val="bg1"/>
                </a:solidFill>
                <a:latin typeface="Arial" panose="020B0604020202020204" pitchFamily="34" charset="0"/>
                <a:ea typeface="微软雅黑" panose="020B0503020204020204" pitchFamily="34" charset="-122"/>
                <a:sym typeface="微软雅黑" panose="020B0503020204020204" pitchFamily="34" charset="-122"/>
              </a:rPr>
              <a:t>为直接</a:t>
            </a:r>
            <a:r>
              <a:rPr sz="2400" b="1" spc="120">
                <a:ln>
                  <a:solidFill>
                    <a:schemeClr val="bg1"/>
                  </a:solidFill>
                </a:ln>
                <a:solidFill>
                  <a:srgbClr val="C00000"/>
                </a:solidFill>
                <a:latin typeface="Arial" panose="020B0604020202020204" pitchFamily="34" charset="0"/>
                <a:ea typeface="微软雅黑" panose="020B0503020204020204" pitchFamily="34" charset="-122"/>
                <a:sym typeface="微软雅黑" panose="020B0503020204020204" pitchFamily="34" charset="-122"/>
              </a:rPr>
              <a:t>后盾</a:t>
            </a:r>
            <a:r>
              <a:rPr sz="2400" spc="120">
                <a:solidFill>
                  <a:schemeClr val="bg1"/>
                </a:solidFill>
                <a:latin typeface="Arial" panose="020B0604020202020204" pitchFamily="34" charset="0"/>
                <a:ea typeface="微软雅黑" panose="020B0503020204020204" pitchFamily="34" charset="-122"/>
                <a:sym typeface="微软雅黑" panose="020B0503020204020204" pitchFamily="34" charset="-122"/>
              </a:rPr>
              <a:t>的法律制度，夏朝的法律是一种神权政治法律观——“天讨”、“天罚”。</a:t>
            </a:r>
          </a:p>
          <a:p>
            <a:pPr marL="342900" lvl="0" indent="-342900" algn="l">
              <a:lnSpc>
                <a:spcPct val="120000"/>
              </a:lnSpc>
              <a:spcBef>
                <a:spcPts val="1200"/>
              </a:spcBef>
              <a:buClr>
                <a:schemeClr val="bg1"/>
              </a:buClr>
              <a:buSzPct val="100000"/>
              <a:buFont typeface="Wingdings" panose="05000000000000000000" charset="0"/>
              <a:buChar char="u"/>
            </a:pPr>
            <a:r>
              <a:rPr sz="2400" b="1" spc="200" smtClean="0">
                <a:ln w="3175">
                  <a:noFill/>
                  <a:prstDash val="dash"/>
                </a:ln>
                <a:solidFill>
                  <a:srgbClr val="FF0000"/>
                </a:solidFill>
                <a:effectLst/>
                <a:ea typeface="微软雅黑" panose="020B0503020204020204" pitchFamily="34" charset="-122"/>
                <a:cs typeface="微软雅黑" panose="020B0503020204020204" pitchFamily="34" charset="-122"/>
                <a:sym typeface="微软雅黑" panose="020B0503020204020204" pitchFamily="34" charset="-122"/>
              </a:rPr>
              <a:t>商朝</a:t>
            </a:r>
            <a:r>
              <a:rPr sz="2400" spc="120">
                <a:solidFill>
                  <a:schemeClr val="bg1"/>
                </a:solidFill>
                <a:latin typeface="Arial" panose="020B0604020202020204" pitchFamily="34" charset="0"/>
                <a:ea typeface="微软雅黑" panose="020B0503020204020204" pitchFamily="34" charset="-122"/>
                <a:sym typeface="微软雅黑" panose="020B0503020204020204" pitchFamily="34" charset="-122"/>
              </a:rPr>
              <a:t>有</a:t>
            </a:r>
            <a:r>
              <a:rPr sz="2400" b="1" spc="120">
                <a:ln>
                  <a:solidFill>
                    <a:schemeClr val="bg1"/>
                  </a:solidFill>
                </a:ln>
                <a:solidFill>
                  <a:srgbClr val="C00000"/>
                </a:solidFill>
                <a:latin typeface="Arial" panose="020B0604020202020204" pitchFamily="34" charset="0"/>
                <a:ea typeface="微软雅黑" panose="020B0503020204020204" pitchFamily="34" charset="-122"/>
                <a:sym typeface="微软雅黑" panose="020B0503020204020204" pitchFamily="34" charset="-122"/>
              </a:rPr>
              <a:t>不成文习惯法</a:t>
            </a:r>
            <a:r>
              <a:rPr sz="2400" spc="120">
                <a:solidFill>
                  <a:schemeClr val="bg1"/>
                </a:solidFill>
                <a:latin typeface="Arial" panose="020B0604020202020204" pitchFamily="34" charset="0"/>
                <a:ea typeface="微软雅黑" panose="020B0503020204020204" pitchFamily="34" charset="-122"/>
                <a:sym typeface="微软雅黑" panose="020B0503020204020204" pitchFamily="34" charset="-122"/>
              </a:rPr>
              <a:t>和</a:t>
            </a:r>
            <a:r>
              <a:rPr sz="2400" b="1" spc="120">
                <a:ln>
                  <a:solidFill>
                    <a:schemeClr val="bg1"/>
                  </a:solidFill>
                </a:ln>
                <a:solidFill>
                  <a:srgbClr val="C00000"/>
                </a:solidFill>
                <a:latin typeface="Arial" panose="020B0604020202020204" pitchFamily="34" charset="0"/>
                <a:ea typeface="微软雅黑" panose="020B0503020204020204" pitchFamily="34" charset="-122"/>
                <a:sym typeface="微软雅黑" panose="020B0503020204020204" pitchFamily="34" charset="-122"/>
              </a:rPr>
              <a:t>命誓</a:t>
            </a:r>
            <a:r>
              <a:rPr sz="2400" spc="120">
                <a:solidFill>
                  <a:schemeClr val="bg1"/>
                </a:solidFill>
                <a:latin typeface="Arial" panose="020B0604020202020204" pitchFamily="34" charset="0"/>
                <a:ea typeface="微软雅黑" panose="020B0503020204020204" pitchFamily="34" charset="-122"/>
                <a:sym typeface="微软雅黑" panose="020B0503020204020204" pitchFamily="34" charset="-122"/>
              </a:rPr>
              <a:t>。罪名多于夏，严惩巫、淫、乱三风。出现了炮烙、脯等酷刑。流刑、徒刑的雏形也出现了。婚姻明确一夫一妻制。</a:t>
            </a:r>
          </a:p>
        </p:txBody>
      </p:sp>
      <p:sp>
        <p:nvSpPr>
          <p:cNvPr id="3" name="矩形 2"/>
          <p:cNvSpPr/>
          <p:nvPr/>
        </p:nvSpPr>
        <p:spPr>
          <a:xfrm>
            <a:off x="0" y="0"/>
            <a:ext cx="12232005" cy="6856095"/>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内容占位符 2"/>
          <p:cNvSpPr>
            <a:spLocks noGrp="1"/>
          </p:cNvSpPr>
          <p:nvPr/>
        </p:nvSpPr>
        <p:spPr>
          <a:xfrm>
            <a:off x="0" y="2842260"/>
            <a:ext cx="12192635" cy="1725295"/>
          </a:xfrm>
          <a:prstGeom prst="rect">
            <a:avLst/>
          </a:prstGeom>
          <a:solidFill>
            <a:srgbClr val="266312"/>
          </a:solidFill>
          <a:ln w="9525">
            <a:noFill/>
          </a:ln>
        </p:spPr>
        <p:txBody>
          <a:bodyPr anchor="ctr" anchorCtr="1"/>
          <a:lstStyle>
            <a:lvl1pPr marL="342900" indent="-3429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楷体" panose="02010609060101010101" charset="-122"/>
                <a:ea typeface="楷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楷体" panose="02010609060101010101" charset="-122"/>
                <a:ea typeface="楷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楷体" panose="02010609060101010101" charset="-122"/>
                <a:ea typeface="楷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楷体" panose="02010609060101010101" charset="-122"/>
                <a:ea typeface="楷体" panose="02010609060101010101"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sz="3600" dirty="0">
                <a:solidFill>
                  <a:schemeClr val="bg1"/>
                </a:solidFill>
                <a:latin typeface="楷体" panose="02010609060101010101" charset="-122"/>
                <a:ea typeface="楷体" panose="02010609060101010101" charset="-122"/>
                <a:cs typeface="方正盗将行" panose="02010600010101010101" charset="-122"/>
                <a:sym typeface="+mn-ea"/>
              </a:rPr>
              <a:t>法是什么时候产生的，法的起源条件是什么？</a:t>
            </a:r>
            <a:endParaRPr lang="zh-CN" sz="3600" dirty="0">
              <a:solidFill>
                <a:schemeClr val="bg1"/>
              </a:solidFill>
              <a:latin typeface="楷体" panose="02010609060101010101" charset="-122"/>
              <a:ea typeface="楷体" panose="02010609060101010101" charset="-122"/>
              <a:cs typeface="方正盗将行" panose="02010600010101010101" charset="-122"/>
            </a:endParaRPr>
          </a:p>
        </p:txBody>
      </p:sp>
    </p:spTree>
    <p:custDataLst>
      <p:tags r:id="rId1"/>
    </p:custDataLst>
    <p:extLst>
      <p:ext uri="{BB962C8B-B14F-4D97-AF65-F5344CB8AC3E}">
        <p14:creationId xmlns:p14="http://schemas.microsoft.com/office/powerpoint/2010/main" val="12267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1000"/>
                                        <p:tgtEl>
                                          <p:spTgt spid="10">
                                            <p:txEl>
                                              <p:pRg st="1" end="1"/>
                                            </p:txEl>
                                          </p:spTgt>
                                        </p:tgtEl>
                                      </p:cBhvr>
                                    </p:animEffect>
                                    <p:anim calcmode="lin" valueType="num">
                                      <p:cBhvr>
                                        <p:cTn id="2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1000"/>
                                        <p:tgtEl>
                                          <p:spTgt spid="10">
                                            <p:txEl>
                                              <p:pRg st="2" end="2"/>
                                            </p:txEl>
                                          </p:spTgt>
                                        </p:tgtEl>
                                      </p:cBhvr>
                                    </p:animEffect>
                                    <p:anim calcmode="lin" valueType="num">
                                      <p:cBhvr>
                                        <p:cTn id="27"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uiExpand="1" build="p"/>
      <p:bldP spid="3" grpId="0" animBg="1"/>
      <p:bldP spid="2" grpId="0" animBg="1"/>
      <p:bldP spid="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505200" cy="6858000"/>
          </a:xfrm>
          <a:prstGeom prst="rect">
            <a:avLst/>
          </a:prstGeom>
          <a:solidFill>
            <a:srgbClr val="6D1A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3"/>
            </p:custDataLst>
          </p:nvPr>
        </p:nvSpPr>
        <p:spPr>
          <a:xfrm>
            <a:off x="304800" y="304800"/>
            <a:ext cx="3201035" cy="6096000"/>
          </a:xfrm>
          <a:prstGeom prst="rect">
            <a:avLst/>
          </a:prstGeom>
          <a:noFill/>
          <a:ln w="19050">
            <a:solidFill>
              <a:srgbClr val="FFFFFF"/>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矩形 17"/>
          <p:cNvSpPr/>
          <p:nvPr>
            <p:custDataLst>
              <p:tags r:id="rId4"/>
            </p:custDataLst>
          </p:nvPr>
        </p:nvSpPr>
        <p:spPr>
          <a:xfrm>
            <a:off x="3505835" y="304800"/>
            <a:ext cx="8228965" cy="6096000"/>
          </a:xfrm>
          <a:prstGeom prst="rect">
            <a:avLst/>
          </a:prstGeom>
          <a:noFill/>
          <a:ln w="19050">
            <a:solidFill>
              <a:srgbClr val="8D2722"/>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任意多边形: 形状 6"/>
          <p:cNvSpPr>
            <a:spLocks noChangeAspect="1"/>
          </p:cNvSpPr>
          <p:nvPr>
            <p:custDataLst>
              <p:tags r:id="rId5"/>
            </p:custDataLst>
          </p:nvPr>
        </p:nvSpPr>
        <p:spPr>
          <a:xfrm rot="10800000">
            <a:off x="1322547"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r>
              <a:rPr kumimoji="0" lang="en-US" altLang="zh-CN" sz="1800" b="0" i="0" u="none" strike="noStrike" kern="1200" cap="none" spc="0" normalizeH="0" baseline="0" noProof="0">
                <a:ln>
                  <a:noFill/>
                </a:ln>
                <a:solidFill>
                  <a:srgbClr val="9F6867"/>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en-US" altLang="zh-CN" sz="1800" b="0" i="0" u="none" strike="noStrike" kern="1200" cap="none" spc="0" normalizeH="0" baseline="0" noProof="0">
                <a:solidFill>
                  <a:srgbClr val="A26D6C"/>
                </a:solidFill>
                <a:effectLst/>
                <a:uLnTx/>
                <a:uFillTx/>
                <a:latin typeface="微软雅黑" panose="020B0503020204020204" pitchFamily="34" charset="-122"/>
                <a:ea typeface="微软雅黑" panose="020B0503020204020204" pitchFamily="34" charset="-122"/>
                <a:sym typeface="Arial" panose="020B0604020202020204" pitchFamily="34" charset="0"/>
              </a:rPr>
              <a:t>7</a:t>
            </a:r>
          </a:p>
        </p:txBody>
      </p:sp>
      <p:sp>
        <p:nvSpPr>
          <p:cNvPr id="20" name="任意多边形: 形状 7"/>
          <p:cNvSpPr>
            <a:spLocks noChangeAspect="1"/>
          </p:cNvSpPr>
          <p:nvPr>
            <p:custDataLst>
              <p:tags r:id="rId6"/>
            </p:custDataLst>
          </p:nvPr>
        </p:nvSpPr>
        <p:spPr>
          <a:xfrm rot="10800000">
            <a:off x="6866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7"/>
            </p:custDataLst>
          </p:nvPr>
        </p:nvSpPr>
        <p:spPr>
          <a:xfrm>
            <a:off x="609600" y="1219200"/>
            <a:ext cx="2712085" cy="2235200"/>
          </a:xfrm>
          <a:prstGeom prst="rect">
            <a:avLst/>
          </a:prstGeom>
          <a:noFill/>
        </p:spPr>
        <p:txBody>
          <a:bodyPr wrap="square" lIns="63500" tIns="25400" rIns="63500" bIns="25400" rtlCol="0" anchor="t" anchorCtr="0">
            <a:normAutofit/>
          </a:bodyPr>
          <a:lstStyle/>
          <a:p>
            <a:pPr marL="571500" indent="-571500" algn="l">
              <a:lnSpc>
                <a:spcPct val="100000"/>
              </a:lnSpc>
              <a:spcBef>
                <a:spcPts val="0"/>
              </a:spcBef>
              <a:spcAft>
                <a:spcPts val="0"/>
              </a:spcAft>
              <a:buSzPct val="100000"/>
              <a:buFont typeface="Wingdings" panose="05000000000000000000" charset="0"/>
              <a:buChar char="l"/>
            </a:pPr>
            <a:r>
              <a:rPr lang="zh-CN" altLang="en-US" sz="4000" b="1" spc="160">
                <a:solidFill>
                  <a:schemeClr val="lt1"/>
                </a:solidFill>
                <a:latin typeface="微软雅黑" panose="020B0503020204020204" pitchFamily="34" charset="-122"/>
                <a:ea typeface="微软雅黑" panose="020B0503020204020204" pitchFamily="34" charset="-122"/>
              </a:rPr>
              <a:t>马克思主义法治理论</a:t>
            </a:r>
          </a:p>
        </p:txBody>
      </p:sp>
      <p:grpSp>
        <p:nvGrpSpPr>
          <p:cNvPr id="2" name="组合 1"/>
          <p:cNvGrpSpPr/>
          <p:nvPr>
            <p:custDataLst>
              <p:tags r:id="rId8"/>
            </p:custDataLst>
          </p:nvPr>
        </p:nvGrpSpPr>
        <p:grpSpPr>
          <a:xfrm>
            <a:off x="3732530" y="897255"/>
            <a:ext cx="4322445" cy="5042535"/>
            <a:chOff x="5878" y="1413"/>
            <a:chExt cx="6807" cy="7941"/>
          </a:xfrm>
        </p:grpSpPr>
        <p:grpSp>
          <p:nvGrpSpPr>
            <p:cNvPr id="5" name="组合 4"/>
            <p:cNvGrpSpPr/>
            <p:nvPr>
              <p:custDataLst>
                <p:tags r:id="rId9"/>
              </p:custDataLst>
            </p:nvPr>
          </p:nvGrpSpPr>
          <p:grpSpPr>
            <a:xfrm>
              <a:off x="5878" y="1413"/>
              <a:ext cx="1674" cy="1307"/>
              <a:chOff x="1737" y="3161"/>
              <a:chExt cx="1394" cy="1818"/>
            </a:xfrm>
          </p:grpSpPr>
          <p:grpSp>
            <p:nvGrpSpPr>
              <p:cNvPr id="6" name="组合 5"/>
              <p:cNvGrpSpPr/>
              <p:nvPr/>
            </p:nvGrpSpPr>
            <p:grpSpPr>
              <a:xfrm>
                <a:off x="1852" y="3706"/>
                <a:ext cx="1191" cy="1273"/>
                <a:chOff x="3720" y="3277"/>
                <a:chExt cx="630" cy="673"/>
              </a:xfrm>
            </p:grpSpPr>
            <p:sp>
              <p:nvSpPr>
                <p:cNvPr id="7" name="Freeform 93"/>
                <p:cNvSpPr/>
                <p:nvPr>
                  <p:custDataLst>
                    <p:tags r:id="rId13"/>
                  </p:custDataLst>
                </p:nvPr>
              </p:nvSpPr>
              <p:spPr bwMode="auto">
                <a:xfrm>
                  <a:off x="3720" y="3277"/>
                  <a:ext cx="630" cy="357"/>
                </a:xfrm>
                <a:custGeom>
                  <a:avLst/>
                  <a:gdLst>
                    <a:gd name="T0" fmla="*/ 475 w 665"/>
                    <a:gd name="T1" fmla="*/ 4 h 376"/>
                    <a:gd name="T2" fmla="*/ 414 w 665"/>
                    <a:gd name="T3" fmla="*/ 55 h 376"/>
                    <a:gd name="T4" fmla="*/ 350 w 665"/>
                    <a:gd name="T5" fmla="*/ 9 h 376"/>
                    <a:gd name="T6" fmla="*/ 301 w 665"/>
                    <a:gd name="T7" fmla="*/ 61 h 376"/>
                    <a:gd name="T8" fmla="*/ 225 w 665"/>
                    <a:gd name="T9" fmla="*/ 23 h 376"/>
                    <a:gd name="T10" fmla="*/ 170 w 665"/>
                    <a:gd name="T11" fmla="*/ 85 h 376"/>
                    <a:gd name="T12" fmla="*/ 122 w 665"/>
                    <a:gd name="T13" fmla="*/ 55 h 376"/>
                    <a:gd name="T14" fmla="*/ 71 w 665"/>
                    <a:gd name="T15" fmla="*/ 72 h 376"/>
                    <a:gd name="T16" fmla="*/ 76 w 665"/>
                    <a:gd name="T17" fmla="*/ 134 h 376"/>
                    <a:gd name="T18" fmla="*/ 6 w 665"/>
                    <a:gd name="T19" fmla="*/ 191 h 376"/>
                    <a:gd name="T20" fmla="*/ 53 w 665"/>
                    <a:gd name="T21" fmla="*/ 260 h 376"/>
                    <a:gd name="T22" fmla="*/ 70 w 665"/>
                    <a:gd name="T23" fmla="*/ 347 h 376"/>
                    <a:gd name="T24" fmla="*/ 148 w 665"/>
                    <a:gd name="T25" fmla="*/ 317 h 376"/>
                    <a:gd name="T26" fmla="*/ 227 w 665"/>
                    <a:gd name="T27" fmla="*/ 370 h 376"/>
                    <a:gd name="T28" fmla="*/ 299 w 665"/>
                    <a:gd name="T29" fmla="*/ 301 h 376"/>
                    <a:gd name="T30" fmla="*/ 377 w 665"/>
                    <a:gd name="T31" fmla="*/ 370 h 376"/>
                    <a:gd name="T32" fmla="*/ 458 w 665"/>
                    <a:gd name="T33" fmla="*/ 308 h 376"/>
                    <a:gd name="T34" fmla="*/ 524 w 665"/>
                    <a:gd name="T35" fmla="*/ 358 h 376"/>
                    <a:gd name="T36" fmla="*/ 564 w 665"/>
                    <a:gd name="T37" fmla="*/ 285 h 376"/>
                    <a:gd name="T38" fmla="*/ 639 w 665"/>
                    <a:gd name="T39" fmla="*/ 291 h 376"/>
                    <a:gd name="T40" fmla="*/ 650 w 665"/>
                    <a:gd name="T41" fmla="*/ 211 h 376"/>
                    <a:gd name="T42" fmla="*/ 579 w 665"/>
                    <a:gd name="T43" fmla="*/ 177 h 376"/>
                    <a:gd name="T44" fmla="*/ 612 w 665"/>
                    <a:gd name="T45" fmla="*/ 152 h 376"/>
                    <a:gd name="T46" fmla="*/ 615 w 665"/>
                    <a:gd name="T47" fmla="*/ 109 h 376"/>
                    <a:gd name="T48" fmla="*/ 567 w 665"/>
                    <a:gd name="T49" fmla="*/ 83 h 376"/>
                    <a:gd name="T50" fmla="*/ 513 w 665"/>
                    <a:gd name="T51" fmla="*/ 100 h 376"/>
                    <a:gd name="T52" fmla="*/ 524 w 665"/>
                    <a:gd name="T53" fmla="*/ 64 h 376"/>
                    <a:gd name="T54" fmla="*/ 475 w 665"/>
                    <a:gd name="T55" fmla="*/ 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376">
                      <a:moveTo>
                        <a:pt x="475" y="4"/>
                      </a:moveTo>
                      <a:cubicBezTo>
                        <a:pt x="446" y="0"/>
                        <a:pt x="418" y="24"/>
                        <a:pt x="414" y="55"/>
                      </a:cubicBezTo>
                      <a:cubicBezTo>
                        <a:pt x="400" y="31"/>
                        <a:pt x="377" y="10"/>
                        <a:pt x="350" y="9"/>
                      </a:cubicBezTo>
                      <a:cubicBezTo>
                        <a:pt x="324" y="8"/>
                        <a:pt x="297" y="33"/>
                        <a:pt x="301" y="61"/>
                      </a:cubicBezTo>
                      <a:cubicBezTo>
                        <a:pt x="283" y="36"/>
                        <a:pt x="254" y="20"/>
                        <a:pt x="225" y="23"/>
                      </a:cubicBezTo>
                      <a:cubicBezTo>
                        <a:pt x="196" y="27"/>
                        <a:pt x="170" y="54"/>
                        <a:pt x="170" y="85"/>
                      </a:cubicBezTo>
                      <a:cubicBezTo>
                        <a:pt x="157" y="71"/>
                        <a:pt x="140" y="59"/>
                        <a:pt x="122" y="55"/>
                      </a:cubicBezTo>
                      <a:cubicBezTo>
                        <a:pt x="103" y="52"/>
                        <a:pt x="83" y="57"/>
                        <a:pt x="71" y="72"/>
                      </a:cubicBezTo>
                      <a:cubicBezTo>
                        <a:pt x="58" y="87"/>
                        <a:pt x="63" y="119"/>
                        <a:pt x="76" y="134"/>
                      </a:cubicBezTo>
                      <a:cubicBezTo>
                        <a:pt x="35" y="122"/>
                        <a:pt x="14" y="155"/>
                        <a:pt x="6" y="191"/>
                      </a:cubicBezTo>
                      <a:cubicBezTo>
                        <a:pt x="0" y="220"/>
                        <a:pt x="14" y="276"/>
                        <a:pt x="53" y="260"/>
                      </a:cubicBezTo>
                      <a:cubicBezTo>
                        <a:pt x="34" y="286"/>
                        <a:pt x="42" y="330"/>
                        <a:pt x="70" y="347"/>
                      </a:cubicBezTo>
                      <a:cubicBezTo>
                        <a:pt x="97" y="363"/>
                        <a:pt x="137" y="349"/>
                        <a:pt x="148" y="317"/>
                      </a:cubicBezTo>
                      <a:cubicBezTo>
                        <a:pt x="154" y="353"/>
                        <a:pt x="193" y="376"/>
                        <a:pt x="227" y="370"/>
                      </a:cubicBezTo>
                      <a:cubicBezTo>
                        <a:pt x="260" y="363"/>
                        <a:pt x="287" y="334"/>
                        <a:pt x="299" y="301"/>
                      </a:cubicBezTo>
                      <a:cubicBezTo>
                        <a:pt x="307" y="338"/>
                        <a:pt x="341" y="368"/>
                        <a:pt x="377" y="370"/>
                      </a:cubicBezTo>
                      <a:cubicBezTo>
                        <a:pt x="413" y="372"/>
                        <a:pt x="449" y="345"/>
                        <a:pt x="458" y="308"/>
                      </a:cubicBezTo>
                      <a:cubicBezTo>
                        <a:pt x="462" y="339"/>
                        <a:pt x="494" y="364"/>
                        <a:pt x="524" y="358"/>
                      </a:cubicBezTo>
                      <a:cubicBezTo>
                        <a:pt x="553" y="351"/>
                        <a:pt x="573" y="315"/>
                        <a:pt x="564" y="285"/>
                      </a:cubicBezTo>
                      <a:cubicBezTo>
                        <a:pt x="582" y="307"/>
                        <a:pt x="618" y="310"/>
                        <a:pt x="639" y="291"/>
                      </a:cubicBezTo>
                      <a:cubicBezTo>
                        <a:pt x="660" y="272"/>
                        <a:pt x="665" y="236"/>
                        <a:pt x="650" y="211"/>
                      </a:cubicBezTo>
                      <a:cubicBezTo>
                        <a:pt x="636" y="185"/>
                        <a:pt x="606" y="172"/>
                        <a:pt x="579" y="177"/>
                      </a:cubicBezTo>
                      <a:cubicBezTo>
                        <a:pt x="592" y="173"/>
                        <a:pt x="605" y="164"/>
                        <a:pt x="612" y="152"/>
                      </a:cubicBezTo>
                      <a:cubicBezTo>
                        <a:pt x="620" y="139"/>
                        <a:pt x="621" y="122"/>
                        <a:pt x="615" y="109"/>
                      </a:cubicBezTo>
                      <a:cubicBezTo>
                        <a:pt x="607" y="91"/>
                        <a:pt x="586" y="82"/>
                        <a:pt x="567" y="83"/>
                      </a:cubicBezTo>
                      <a:cubicBezTo>
                        <a:pt x="547" y="83"/>
                        <a:pt x="531" y="93"/>
                        <a:pt x="513" y="100"/>
                      </a:cubicBezTo>
                      <a:cubicBezTo>
                        <a:pt x="517" y="98"/>
                        <a:pt x="523" y="69"/>
                        <a:pt x="524" y="64"/>
                      </a:cubicBezTo>
                      <a:cubicBezTo>
                        <a:pt x="531" y="25"/>
                        <a:pt x="509" y="7"/>
                        <a:pt x="475" y="4"/>
                      </a:cubicBezTo>
                      <a:close/>
                    </a:path>
                  </a:pathLst>
                </a:custGeom>
                <a:solidFill>
                  <a:schemeClr val="accent4">
                    <a:lumMod val="40000"/>
                    <a:lumOff val="60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29" name="Freeform 97"/>
                <p:cNvSpPr/>
                <p:nvPr>
                  <p:custDataLst>
                    <p:tags r:id="rId14"/>
                  </p:custDataLst>
                </p:nvPr>
              </p:nvSpPr>
              <p:spPr bwMode="auto">
                <a:xfrm>
                  <a:off x="3855" y="3804"/>
                  <a:ext cx="38" cy="47"/>
                </a:xfrm>
                <a:custGeom>
                  <a:avLst/>
                  <a:gdLst>
                    <a:gd name="T0" fmla="*/ 1 w 32"/>
                    <a:gd name="T1" fmla="*/ 18 h 39"/>
                    <a:gd name="T2" fmla="*/ 19 w 32"/>
                    <a:gd name="T3" fmla="*/ 35 h 39"/>
                    <a:gd name="T4" fmla="*/ 28 w 32"/>
                    <a:gd name="T5" fmla="*/ 26 h 39"/>
                    <a:gd name="T6" fmla="*/ 20 w 32"/>
                    <a:gd name="T7" fmla="*/ 2 h 39"/>
                    <a:gd name="T8" fmla="*/ 1 w 32"/>
                    <a:gd name="T9" fmla="*/ 18 h 39"/>
                  </a:gdLst>
                  <a:ahLst/>
                  <a:cxnLst>
                    <a:cxn ang="0">
                      <a:pos x="T0" y="T1"/>
                    </a:cxn>
                    <a:cxn ang="0">
                      <a:pos x="T2" y="T3"/>
                    </a:cxn>
                    <a:cxn ang="0">
                      <a:pos x="T4" y="T5"/>
                    </a:cxn>
                    <a:cxn ang="0">
                      <a:pos x="T6" y="T7"/>
                    </a:cxn>
                    <a:cxn ang="0">
                      <a:pos x="T8" y="T9"/>
                    </a:cxn>
                  </a:cxnLst>
                  <a:rect l="0" t="0" r="r" b="b"/>
                  <a:pathLst>
                    <a:path w="32" h="39">
                      <a:moveTo>
                        <a:pt x="1" y="18"/>
                      </a:moveTo>
                      <a:cubicBezTo>
                        <a:pt x="0" y="27"/>
                        <a:pt x="9" y="39"/>
                        <a:pt x="19" y="35"/>
                      </a:cubicBezTo>
                      <a:cubicBezTo>
                        <a:pt x="23" y="34"/>
                        <a:pt x="26" y="30"/>
                        <a:pt x="28" y="26"/>
                      </a:cubicBezTo>
                      <a:cubicBezTo>
                        <a:pt x="32" y="18"/>
                        <a:pt x="31" y="5"/>
                        <a:pt x="20" y="2"/>
                      </a:cubicBezTo>
                      <a:cubicBezTo>
                        <a:pt x="10" y="0"/>
                        <a:pt x="1" y="9"/>
                        <a:pt x="1" y="18"/>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40" name="Freeform 98"/>
                <p:cNvSpPr/>
                <p:nvPr>
                  <p:custDataLst>
                    <p:tags r:id="rId15"/>
                  </p:custDataLst>
                </p:nvPr>
              </p:nvSpPr>
              <p:spPr bwMode="auto">
                <a:xfrm>
                  <a:off x="4073" y="3900"/>
                  <a:ext cx="38" cy="44"/>
                </a:xfrm>
                <a:custGeom>
                  <a:avLst/>
                  <a:gdLst>
                    <a:gd name="T0" fmla="*/ 0 w 32"/>
                    <a:gd name="T1" fmla="*/ 20 h 37"/>
                    <a:gd name="T2" fmla="*/ 17 w 32"/>
                    <a:gd name="T3" fmla="*/ 35 h 37"/>
                    <a:gd name="T4" fmla="*/ 31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1" y="18"/>
                      </a:cubicBezTo>
                      <a:cubicBezTo>
                        <a:pt x="32" y="8"/>
                        <a:pt x="23" y="0"/>
                        <a:pt x="13" y="2"/>
                      </a:cubicBezTo>
                      <a:cubicBezTo>
                        <a:pt x="6" y="3"/>
                        <a:pt x="0" y="10"/>
                        <a:pt x="0" y="17"/>
                      </a:cubicBezTo>
                      <a:cubicBezTo>
                        <a:pt x="0" y="18"/>
                        <a:pt x="0" y="19"/>
                        <a:pt x="0"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51" name="Freeform 99"/>
                <p:cNvSpPr/>
                <p:nvPr>
                  <p:custDataLst>
                    <p:tags r:id="rId16"/>
                  </p:custDataLst>
                </p:nvPr>
              </p:nvSpPr>
              <p:spPr bwMode="auto">
                <a:xfrm>
                  <a:off x="4248" y="3705"/>
                  <a:ext cx="44" cy="54"/>
                </a:xfrm>
                <a:custGeom>
                  <a:avLst/>
                  <a:gdLst>
                    <a:gd name="T0" fmla="*/ 2 w 37"/>
                    <a:gd name="T1" fmla="*/ 16 h 44"/>
                    <a:gd name="T2" fmla="*/ 4 w 37"/>
                    <a:gd name="T3" fmla="*/ 32 h 44"/>
                    <a:gd name="T4" fmla="*/ 28 w 37"/>
                    <a:gd name="T5" fmla="*/ 37 h 44"/>
                    <a:gd name="T6" fmla="*/ 37 w 37"/>
                    <a:gd name="T7" fmla="*/ 22 h 44"/>
                    <a:gd name="T8" fmla="*/ 34 w 37"/>
                    <a:gd name="T9" fmla="*/ 7 h 44"/>
                    <a:gd name="T10" fmla="*/ 16 w 37"/>
                    <a:gd name="T11" fmla="*/ 1 h 44"/>
                    <a:gd name="T12" fmla="*/ 2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2" y="16"/>
                      </a:moveTo>
                      <a:cubicBezTo>
                        <a:pt x="0" y="21"/>
                        <a:pt x="1" y="27"/>
                        <a:pt x="4" y="32"/>
                      </a:cubicBezTo>
                      <a:cubicBezTo>
                        <a:pt x="9" y="40"/>
                        <a:pt x="20" y="44"/>
                        <a:pt x="28" y="37"/>
                      </a:cubicBezTo>
                      <a:cubicBezTo>
                        <a:pt x="33" y="34"/>
                        <a:pt x="36" y="27"/>
                        <a:pt x="37" y="22"/>
                      </a:cubicBezTo>
                      <a:cubicBezTo>
                        <a:pt x="37" y="17"/>
                        <a:pt x="36" y="11"/>
                        <a:pt x="34" y="7"/>
                      </a:cubicBezTo>
                      <a:cubicBezTo>
                        <a:pt x="30" y="2"/>
                        <a:pt x="22" y="0"/>
                        <a:pt x="16" y="1"/>
                      </a:cubicBezTo>
                      <a:cubicBezTo>
                        <a:pt x="9" y="3"/>
                        <a:pt x="3" y="9"/>
                        <a:pt x="2" y="16"/>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69" name="Freeform 100"/>
                <p:cNvSpPr/>
                <p:nvPr>
                  <p:custDataLst>
                    <p:tags r:id="rId17"/>
                  </p:custDataLst>
                </p:nvPr>
              </p:nvSpPr>
              <p:spPr bwMode="auto">
                <a:xfrm>
                  <a:off x="4091" y="3708"/>
                  <a:ext cx="39" cy="44"/>
                </a:xfrm>
                <a:custGeom>
                  <a:avLst/>
                  <a:gdLst>
                    <a:gd name="T0" fmla="*/ 1 w 33"/>
                    <a:gd name="T1" fmla="*/ 20 h 37"/>
                    <a:gd name="T2" fmla="*/ 18 w 33"/>
                    <a:gd name="T3" fmla="*/ 35 h 37"/>
                    <a:gd name="T4" fmla="*/ 32 w 33"/>
                    <a:gd name="T5" fmla="*/ 18 h 37"/>
                    <a:gd name="T6" fmla="*/ 14 w 33"/>
                    <a:gd name="T7" fmla="*/ 2 h 37"/>
                    <a:gd name="T8" fmla="*/ 1 w 33"/>
                    <a:gd name="T9" fmla="*/ 17 h 37"/>
                    <a:gd name="T10" fmla="*/ 1 w 33"/>
                    <a:gd name="T11" fmla="*/ 20 h 37"/>
                  </a:gdLst>
                  <a:ahLst/>
                  <a:cxnLst>
                    <a:cxn ang="0">
                      <a:pos x="T0" y="T1"/>
                    </a:cxn>
                    <a:cxn ang="0">
                      <a:pos x="T2" y="T3"/>
                    </a:cxn>
                    <a:cxn ang="0">
                      <a:pos x="T4" y="T5"/>
                    </a:cxn>
                    <a:cxn ang="0">
                      <a:pos x="T6" y="T7"/>
                    </a:cxn>
                    <a:cxn ang="0">
                      <a:pos x="T8" y="T9"/>
                    </a:cxn>
                    <a:cxn ang="0">
                      <a:pos x="T10" y="T11"/>
                    </a:cxn>
                  </a:cxnLst>
                  <a:rect l="0" t="0" r="r" b="b"/>
                  <a:pathLst>
                    <a:path w="33" h="37">
                      <a:moveTo>
                        <a:pt x="1" y="20"/>
                      </a:moveTo>
                      <a:cubicBezTo>
                        <a:pt x="2" y="28"/>
                        <a:pt x="9" y="37"/>
                        <a:pt x="18" y="35"/>
                      </a:cubicBezTo>
                      <a:cubicBezTo>
                        <a:pt x="25" y="34"/>
                        <a:pt x="32" y="26"/>
                        <a:pt x="32" y="18"/>
                      </a:cubicBezTo>
                      <a:cubicBezTo>
                        <a:pt x="33" y="8"/>
                        <a:pt x="24" y="0"/>
                        <a:pt x="14" y="2"/>
                      </a:cubicBezTo>
                      <a:cubicBezTo>
                        <a:pt x="7" y="3"/>
                        <a:pt x="1" y="10"/>
                        <a:pt x="1" y="17"/>
                      </a:cubicBezTo>
                      <a:cubicBezTo>
                        <a:pt x="0" y="18"/>
                        <a:pt x="1" y="19"/>
                        <a:pt x="1"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0" name="Freeform 101"/>
                <p:cNvSpPr/>
                <p:nvPr>
                  <p:custDataLst>
                    <p:tags r:id="rId18"/>
                  </p:custDataLst>
                </p:nvPr>
              </p:nvSpPr>
              <p:spPr bwMode="auto">
                <a:xfrm>
                  <a:off x="3932" y="3898"/>
                  <a:ext cx="44" cy="52"/>
                </a:xfrm>
                <a:custGeom>
                  <a:avLst/>
                  <a:gdLst>
                    <a:gd name="T0" fmla="*/ 1 w 37"/>
                    <a:gd name="T1" fmla="*/ 16 h 44"/>
                    <a:gd name="T2" fmla="*/ 3 w 37"/>
                    <a:gd name="T3" fmla="*/ 32 h 44"/>
                    <a:gd name="T4" fmla="*/ 28 w 37"/>
                    <a:gd name="T5" fmla="*/ 37 h 44"/>
                    <a:gd name="T6" fmla="*/ 36 w 37"/>
                    <a:gd name="T7" fmla="*/ 22 h 44"/>
                    <a:gd name="T8" fmla="*/ 33 w 37"/>
                    <a:gd name="T9" fmla="*/ 7 h 44"/>
                    <a:gd name="T10" fmla="*/ 16 w 37"/>
                    <a:gd name="T11" fmla="*/ 1 h 44"/>
                    <a:gd name="T12" fmla="*/ 1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1" y="16"/>
                      </a:moveTo>
                      <a:cubicBezTo>
                        <a:pt x="0" y="21"/>
                        <a:pt x="0" y="27"/>
                        <a:pt x="3" y="32"/>
                      </a:cubicBezTo>
                      <a:cubicBezTo>
                        <a:pt x="8" y="40"/>
                        <a:pt x="20" y="44"/>
                        <a:pt x="28" y="37"/>
                      </a:cubicBezTo>
                      <a:cubicBezTo>
                        <a:pt x="32" y="34"/>
                        <a:pt x="35" y="27"/>
                        <a:pt x="36" y="22"/>
                      </a:cubicBezTo>
                      <a:cubicBezTo>
                        <a:pt x="37" y="17"/>
                        <a:pt x="36" y="11"/>
                        <a:pt x="33" y="7"/>
                      </a:cubicBezTo>
                      <a:cubicBezTo>
                        <a:pt x="29" y="2"/>
                        <a:pt x="22" y="0"/>
                        <a:pt x="16" y="1"/>
                      </a:cubicBezTo>
                      <a:cubicBezTo>
                        <a:pt x="9" y="3"/>
                        <a:pt x="3" y="9"/>
                        <a:pt x="1" y="16"/>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1" name="Freeform 102"/>
                <p:cNvSpPr/>
                <p:nvPr>
                  <p:custDataLst>
                    <p:tags r:id="rId19"/>
                  </p:custDataLst>
                </p:nvPr>
              </p:nvSpPr>
              <p:spPr bwMode="auto">
                <a:xfrm>
                  <a:off x="4017" y="3804"/>
                  <a:ext cx="38" cy="47"/>
                </a:xfrm>
                <a:custGeom>
                  <a:avLst/>
                  <a:gdLst>
                    <a:gd name="T0" fmla="*/ 0 w 32"/>
                    <a:gd name="T1" fmla="*/ 18 h 39"/>
                    <a:gd name="T2" fmla="*/ 19 w 32"/>
                    <a:gd name="T3" fmla="*/ 35 h 39"/>
                    <a:gd name="T4" fmla="*/ 27 w 32"/>
                    <a:gd name="T5" fmla="*/ 26 h 39"/>
                    <a:gd name="T6" fmla="*/ 19 w 32"/>
                    <a:gd name="T7" fmla="*/ 2 h 39"/>
                    <a:gd name="T8" fmla="*/ 0 w 32"/>
                    <a:gd name="T9" fmla="*/ 18 h 39"/>
                  </a:gdLst>
                  <a:ahLst/>
                  <a:cxnLst>
                    <a:cxn ang="0">
                      <a:pos x="T0" y="T1"/>
                    </a:cxn>
                    <a:cxn ang="0">
                      <a:pos x="T2" y="T3"/>
                    </a:cxn>
                    <a:cxn ang="0">
                      <a:pos x="T4" y="T5"/>
                    </a:cxn>
                    <a:cxn ang="0">
                      <a:pos x="T6" y="T7"/>
                    </a:cxn>
                    <a:cxn ang="0">
                      <a:pos x="T8" y="T9"/>
                    </a:cxn>
                  </a:cxnLst>
                  <a:rect l="0" t="0" r="r" b="b"/>
                  <a:pathLst>
                    <a:path w="32" h="39">
                      <a:moveTo>
                        <a:pt x="0" y="18"/>
                      </a:moveTo>
                      <a:cubicBezTo>
                        <a:pt x="0" y="27"/>
                        <a:pt x="9" y="39"/>
                        <a:pt x="19" y="35"/>
                      </a:cubicBezTo>
                      <a:cubicBezTo>
                        <a:pt x="23" y="34"/>
                        <a:pt x="26" y="30"/>
                        <a:pt x="27" y="26"/>
                      </a:cubicBezTo>
                      <a:cubicBezTo>
                        <a:pt x="32" y="18"/>
                        <a:pt x="30" y="5"/>
                        <a:pt x="19" y="2"/>
                      </a:cubicBezTo>
                      <a:cubicBezTo>
                        <a:pt x="10" y="0"/>
                        <a:pt x="1" y="9"/>
                        <a:pt x="0" y="18"/>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2" name="Freeform 103"/>
                <p:cNvSpPr/>
                <p:nvPr>
                  <p:custDataLst>
                    <p:tags r:id="rId20"/>
                  </p:custDataLst>
                </p:nvPr>
              </p:nvSpPr>
              <p:spPr bwMode="auto">
                <a:xfrm>
                  <a:off x="3766" y="3703"/>
                  <a:ext cx="52" cy="56"/>
                </a:xfrm>
                <a:custGeom>
                  <a:avLst/>
                  <a:gdLst>
                    <a:gd name="T0" fmla="*/ 3 w 43"/>
                    <a:gd name="T1" fmla="*/ 22 h 47"/>
                    <a:gd name="T2" fmla="*/ 24 w 43"/>
                    <a:gd name="T3" fmla="*/ 45 h 47"/>
                    <a:gd name="T4" fmla="*/ 41 w 43"/>
                    <a:gd name="T5" fmla="*/ 16 h 47"/>
                    <a:gd name="T6" fmla="*/ 20 w 43"/>
                    <a:gd name="T7" fmla="*/ 3 h 47"/>
                    <a:gd name="T8" fmla="*/ 3 w 43"/>
                    <a:gd name="T9" fmla="*/ 22 h 47"/>
                  </a:gdLst>
                  <a:ahLst/>
                  <a:cxnLst>
                    <a:cxn ang="0">
                      <a:pos x="T0" y="T1"/>
                    </a:cxn>
                    <a:cxn ang="0">
                      <a:pos x="T2" y="T3"/>
                    </a:cxn>
                    <a:cxn ang="0">
                      <a:pos x="T4" y="T5"/>
                    </a:cxn>
                    <a:cxn ang="0">
                      <a:pos x="T6" y="T7"/>
                    </a:cxn>
                    <a:cxn ang="0">
                      <a:pos x="T8" y="T9"/>
                    </a:cxn>
                  </a:cxnLst>
                  <a:rect l="0" t="0" r="r" b="b"/>
                  <a:pathLst>
                    <a:path w="43" h="47">
                      <a:moveTo>
                        <a:pt x="3" y="22"/>
                      </a:moveTo>
                      <a:cubicBezTo>
                        <a:pt x="0" y="35"/>
                        <a:pt x="10" y="47"/>
                        <a:pt x="24" y="45"/>
                      </a:cubicBezTo>
                      <a:cubicBezTo>
                        <a:pt x="37" y="43"/>
                        <a:pt x="43" y="28"/>
                        <a:pt x="41" y="16"/>
                      </a:cubicBezTo>
                      <a:cubicBezTo>
                        <a:pt x="38" y="7"/>
                        <a:pt x="30" y="0"/>
                        <a:pt x="20" y="3"/>
                      </a:cubicBezTo>
                      <a:cubicBezTo>
                        <a:pt x="12" y="6"/>
                        <a:pt x="5" y="14"/>
                        <a:pt x="3" y="22"/>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3" name="Freeform 104"/>
                <p:cNvSpPr/>
                <p:nvPr>
                  <p:custDataLst>
                    <p:tags r:id="rId21"/>
                  </p:custDataLst>
                </p:nvPr>
              </p:nvSpPr>
              <p:spPr bwMode="auto">
                <a:xfrm>
                  <a:off x="4178" y="3804"/>
                  <a:ext cx="38" cy="44"/>
                </a:xfrm>
                <a:custGeom>
                  <a:avLst/>
                  <a:gdLst>
                    <a:gd name="T0" fmla="*/ 0 w 32"/>
                    <a:gd name="T1" fmla="*/ 20 h 37"/>
                    <a:gd name="T2" fmla="*/ 17 w 32"/>
                    <a:gd name="T3" fmla="*/ 35 h 37"/>
                    <a:gd name="T4" fmla="*/ 32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2" y="18"/>
                      </a:cubicBezTo>
                      <a:cubicBezTo>
                        <a:pt x="32" y="8"/>
                        <a:pt x="23" y="0"/>
                        <a:pt x="13" y="2"/>
                      </a:cubicBezTo>
                      <a:cubicBezTo>
                        <a:pt x="6" y="3"/>
                        <a:pt x="0" y="10"/>
                        <a:pt x="0" y="17"/>
                      </a:cubicBezTo>
                      <a:cubicBezTo>
                        <a:pt x="0" y="18"/>
                        <a:pt x="0" y="19"/>
                        <a:pt x="0" y="2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4" name="Freeform 105"/>
                <p:cNvSpPr/>
                <p:nvPr>
                  <p:custDataLst>
                    <p:tags r:id="rId22"/>
                  </p:custDataLst>
                </p:nvPr>
              </p:nvSpPr>
              <p:spPr bwMode="auto">
                <a:xfrm>
                  <a:off x="3930" y="3708"/>
                  <a:ext cx="48" cy="46"/>
                </a:xfrm>
                <a:custGeom>
                  <a:avLst/>
                  <a:gdLst>
                    <a:gd name="T0" fmla="*/ 6 w 40"/>
                    <a:gd name="T1" fmla="*/ 13 h 38"/>
                    <a:gd name="T2" fmla="*/ 5 w 40"/>
                    <a:gd name="T3" fmla="*/ 16 h 38"/>
                    <a:gd name="T4" fmla="*/ 26 w 40"/>
                    <a:gd name="T5" fmla="*/ 33 h 38"/>
                    <a:gd name="T6" fmla="*/ 20 w 40"/>
                    <a:gd name="T7" fmla="*/ 4 h 38"/>
                    <a:gd name="T8" fmla="*/ 10 w 40"/>
                    <a:gd name="T9" fmla="*/ 9 h 38"/>
                    <a:gd name="T10" fmla="*/ 6 w 40"/>
                    <a:gd name="T11" fmla="*/ 13 h 38"/>
                  </a:gdLst>
                  <a:ahLst/>
                  <a:cxnLst>
                    <a:cxn ang="0">
                      <a:pos x="T0" y="T1"/>
                    </a:cxn>
                    <a:cxn ang="0">
                      <a:pos x="T2" y="T3"/>
                    </a:cxn>
                    <a:cxn ang="0">
                      <a:pos x="T4" y="T5"/>
                    </a:cxn>
                    <a:cxn ang="0">
                      <a:pos x="T6" y="T7"/>
                    </a:cxn>
                    <a:cxn ang="0">
                      <a:pos x="T8" y="T9"/>
                    </a:cxn>
                    <a:cxn ang="0">
                      <a:pos x="T10" y="T11"/>
                    </a:cxn>
                  </a:cxnLst>
                  <a:rect l="0" t="0" r="r" b="b"/>
                  <a:pathLst>
                    <a:path w="40" h="38">
                      <a:moveTo>
                        <a:pt x="6" y="13"/>
                      </a:moveTo>
                      <a:cubicBezTo>
                        <a:pt x="6" y="14"/>
                        <a:pt x="5" y="15"/>
                        <a:pt x="5" y="16"/>
                      </a:cubicBezTo>
                      <a:cubicBezTo>
                        <a:pt x="0" y="28"/>
                        <a:pt x="16" y="38"/>
                        <a:pt x="26" y="33"/>
                      </a:cubicBezTo>
                      <a:cubicBezTo>
                        <a:pt x="40" y="26"/>
                        <a:pt x="37" y="0"/>
                        <a:pt x="20" y="4"/>
                      </a:cubicBezTo>
                      <a:cubicBezTo>
                        <a:pt x="16" y="4"/>
                        <a:pt x="13" y="6"/>
                        <a:pt x="10" y="9"/>
                      </a:cubicBezTo>
                      <a:cubicBezTo>
                        <a:pt x="9" y="10"/>
                        <a:pt x="8" y="11"/>
                        <a:pt x="6" y="13"/>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grpSp>
          <p:sp>
            <p:nvSpPr>
              <p:cNvPr id="75" name="文本框 74"/>
              <p:cNvSpPr txBox="1"/>
              <p:nvPr>
                <p:custDataLst>
                  <p:tags r:id="rId12"/>
                </p:custDataLst>
              </p:nvPr>
            </p:nvSpPr>
            <p:spPr>
              <a:xfrm>
                <a:off x="1737" y="3161"/>
                <a:ext cx="1394" cy="1273"/>
              </a:xfrm>
              <a:prstGeom prst="rect">
                <a:avLst/>
              </a:prstGeom>
              <a:noFill/>
            </p:spPr>
            <p:txBody>
              <a:bodyPr wrap="square" rtlCol="0" anchor="ctr" anchorCtr="0">
                <a:noAutofit/>
              </a:bodyPr>
              <a:lstStyle/>
              <a:p>
                <a:pPr algn="ctr"/>
                <a:r>
                  <a:rPr lang="en-US" altLang="zh-CN" sz="4800" b="1" dirty="0">
                    <a:solidFill>
                      <a:schemeClr val="accent4">
                        <a:lumMod val="50000"/>
                      </a:schemeClr>
                    </a:solidFill>
                    <a:latin typeface="Arial" panose="020B0604020202020204" pitchFamily="34" charset="0"/>
                    <a:cs typeface="Arial" panose="020B0604020202020204" pitchFamily="34" charset="0"/>
                  </a:rPr>
                  <a:t>01</a:t>
                </a:r>
              </a:p>
            </p:txBody>
          </p:sp>
        </p:grpSp>
        <p:sp>
          <p:nvSpPr>
            <p:cNvPr id="76" name="文本框 75"/>
            <p:cNvSpPr txBox="1"/>
            <p:nvPr>
              <p:custDataLst>
                <p:tags r:id="rId10"/>
              </p:custDataLst>
            </p:nvPr>
          </p:nvSpPr>
          <p:spPr>
            <a:xfrm>
              <a:off x="6409" y="3130"/>
              <a:ext cx="5470" cy="6225"/>
            </a:xfrm>
            <a:prstGeom prst="rect">
              <a:avLst/>
            </a:prstGeom>
            <a:noFill/>
          </p:spPr>
          <p:txBody>
            <a:bodyPr vert="horz" wrap="square" lIns="91440" tIns="45720" rIns="91440" bIns="45720" rtlCol="0" anchor="t" anchorCtr="0">
              <a:noAutofit/>
            </a:bodyPr>
            <a:lstStyle/>
            <a:p>
              <a:pPr marL="0" lvl="0" indent="0" algn="l" fontAlgn="auto">
                <a:lnSpc>
                  <a:spcPct val="120000"/>
                </a:lnSpc>
                <a:spcBef>
                  <a:spcPts val="0"/>
                </a:spcBef>
                <a:spcAft>
                  <a:spcPts val="800"/>
                </a:spcAft>
                <a:buSzPct val="100000"/>
              </a:pPr>
              <a:r>
                <a:rPr sz="2400" b="1" spc="120">
                  <a:solidFill>
                    <a:srgbClr val="C00000"/>
                  </a:solidFill>
                  <a:latin typeface="Arial" panose="020B0604020202020204" pitchFamily="34" charset="0"/>
                  <a:ea typeface="微软雅黑" panose="020B0503020204020204" pitchFamily="34" charset="-122"/>
                </a:rPr>
                <a:t>法律人类社会发展到一定历史阶段的产物。</a:t>
              </a:r>
              <a:r>
                <a:rPr sz="2400" spc="120">
                  <a:solidFill>
                    <a:schemeClr val="tx1">
                      <a:lumMod val="75000"/>
                      <a:lumOff val="25000"/>
                    </a:schemeClr>
                  </a:solidFill>
                  <a:latin typeface="Arial" panose="020B0604020202020204" pitchFamily="34" charset="0"/>
                  <a:ea typeface="微软雅黑" panose="020B0503020204020204" pitchFamily="34" charset="-122"/>
                </a:rPr>
                <a:t>马克思主义认为，法是人类社会发展到一定的历史阶段，随着</a:t>
              </a:r>
              <a:r>
                <a:rPr sz="2400" b="1" spc="120">
                  <a:solidFill>
                    <a:srgbClr val="0000FF"/>
                  </a:solidFill>
                  <a:latin typeface="Arial" panose="020B0604020202020204" pitchFamily="34" charset="0"/>
                  <a:ea typeface="微软雅黑" panose="020B0503020204020204" pitchFamily="34" charset="-122"/>
                </a:rPr>
                <a:t>私有制、阶级和国家</a:t>
              </a:r>
              <a:r>
                <a:rPr sz="2400" spc="120">
                  <a:solidFill>
                    <a:schemeClr val="tx1">
                      <a:lumMod val="75000"/>
                      <a:lumOff val="25000"/>
                    </a:schemeClr>
                  </a:solidFill>
                  <a:latin typeface="Arial" panose="020B0604020202020204" pitchFamily="34" charset="0"/>
                  <a:ea typeface="微软雅黑" panose="020B0503020204020204" pitchFamily="34" charset="-122"/>
                </a:rPr>
                <a:t>的出现而逐步产生的。</a:t>
              </a:r>
            </a:p>
          </p:txBody>
        </p:sp>
        <p:sp>
          <p:nvSpPr>
            <p:cNvPr id="91" name="文本框 90"/>
            <p:cNvSpPr txBox="1"/>
            <p:nvPr>
              <p:custDataLst>
                <p:tags r:id="rId11"/>
              </p:custDataLst>
            </p:nvPr>
          </p:nvSpPr>
          <p:spPr>
            <a:xfrm>
              <a:off x="7447" y="1528"/>
              <a:ext cx="5238" cy="540"/>
            </a:xfrm>
            <a:prstGeom prst="rect">
              <a:avLst/>
            </a:prstGeom>
            <a:noFill/>
          </p:spPr>
          <p:txBody>
            <a:bodyPr vert="horz" wrap="square" lIns="91440" tIns="45720" rIns="91440" bIns="45720" rtlCol="0" anchor="t" anchorCtr="0">
              <a:noAutofit/>
            </a:bodyPr>
            <a:lstStyle/>
            <a:p>
              <a:pPr marL="0" indent="0" algn="l" fontAlgn="auto">
                <a:lnSpc>
                  <a:spcPct val="100000"/>
                </a:lnSpc>
                <a:spcBef>
                  <a:spcPts val="0"/>
                </a:spcBef>
                <a:spcAft>
                  <a:spcPts val="0"/>
                </a:spcAft>
                <a:buSzPct val="100000"/>
              </a:pPr>
              <a:r>
                <a:rPr lang="en-US" altLang="zh-CN" sz="2800" b="1" spc="160">
                  <a:solidFill>
                    <a:schemeClr val="tx1">
                      <a:lumMod val="75000"/>
                      <a:lumOff val="25000"/>
                    </a:schemeClr>
                  </a:solidFill>
                  <a:latin typeface="Arial" panose="020B0604020202020204" pitchFamily="34" charset="0"/>
                  <a:ea typeface="微软雅黑" panose="020B0503020204020204" pitchFamily="34" charset="-122"/>
                </a:rPr>
                <a:t>法律的起源：</a:t>
              </a:r>
            </a:p>
          </p:txBody>
        </p:sp>
      </p:grpSp>
    </p:spTree>
    <p:custDataLst>
      <p:tags r:id="rId1"/>
    </p:custDataLst>
    <p:extLst>
      <p:ext uri="{BB962C8B-B14F-4D97-AF65-F5344CB8AC3E}">
        <p14:creationId xmlns:p14="http://schemas.microsoft.com/office/powerpoint/2010/main" val="17352988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mph" presetSubtype="0" fill="hold" nodeType="afterEffect" p14:presetBounceEnd="43000">
                                      <p:stCondLst>
                                        <p:cond delay="0"/>
                                      </p:stCondLst>
                                      <p:childTnLst>
                                        <p:anim to="" calcmode="lin" valueType="num">
                                          <p:cBhvr>
                                            <p:cTn id="10" dur="1000" fill="hold">
                                              <p:stCondLst>
                                                <p:cond delay="0"/>
                                              </p:stCondLst>
                                            </p:cTn>
                                            <p:tgtEl>
                                              <p:spTgt spid="2"/>
                                            </p:tgtEl>
                                            <p:attrNameLst>
                                              <p:attrName>ppt_w</p:attrName>
                                            </p:attrNameLst>
                                          </p:cBhvr>
                                          <p:tavLst>
                                            <p:tav tm="0">
                                              <p:val>
                                                <p:strVal val="#ppt_w"/>
                                              </p:val>
                                            </p:tav>
                                            <p:tav tm="27100">
                                              <p:val>
                                                <p:strVal val="#ppt_w*1.8"/>
                                              </p:val>
                                            </p:tav>
                                            <p:tav tm="47500">
                                              <p:val>
                                                <p:strVal val="#ppt_w*0.5"/>
                                              </p:val>
                                            </p:tav>
                                            <p:tav tm="79600">
                                              <p:val>
                                                <p:strVal val="#ppt_w*1.4"/>
                                              </p:val>
                                            </p:tav>
                                            <p:tav tm="100000">
                                              <p:val>
                                                <p:strVal val="#ppt_w"/>
                                              </p:val>
                                            </p:tav>
                                          </p:tavLst>
                                        </p:anim>
                                        <p:anim to="" calcmode="lin" valueType="num">
                                          <p:cBhvr>
                                            <p:cTn id="11" dur="1000" fill="hold">
                                              <p:stCondLst>
                                                <p:cond delay="0"/>
                                              </p:stCondLst>
                                            </p:cTn>
                                            <p:tgtEl>
                                              <p:spTgt spid="2"/>
                                            </p:tgtEl>
                                            <p:attrNameLst>
                                              <p:attrName>ppt_h</p:attrName>
                                            </p:attrNameLst>
                                          </p:cBhvr>
                                          <p:tavLst>
                                            <p:tav tm="0">
                                              <p:val>
                                                <p:strVal val="#ppt_h"/>
                                              </p:val>
                                            </p:tav>
                                            <p:tav tm="27100">
                                              <p:val>
                                                <p:strVal val="#ppt_h*1.8"/>
                                              </p:val>
                                            </p:tav>
                                            <p:tav tm="47500">
                                              <p:val>
                                                <p:strVal val="#ppt_h*0.5"/>
                                              </p:val>
                                            </p:tav>
                                            <p:tav tm="79600">
                                              <p:val>
                                                <p:strVal val="#ppt_h*1.4"/>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mph" presetSubtype="0" fill="hold" nodeType="afterEffect">
                                      <p:stCondLst>
                                        <p:cond delay="0"/>
                                      </p:stCondLst>
                                      <p:childTnLst>
                                        <p:anim to="" calcmode="lin" valueType="num">
                                          <p:cBhvr>
                                            <p:cTn id="10" dur="1000" fill="hold">
                                              <p:stCondLst>
                                                <p:cond delay="0"/>
                                              </p:stCondLst>
                                            </p:cTn>
                                            <p:tgtEl>
                                              <p:spTgt spid="2"/>
                                            </p:tgtEl>
                                            <p:attrNameLst>
                                              <p:attrName>ppt_w</p:attrName>
                                            </p:attrNameLst>
                                          </p:cBhvr>
                                          <p:tavLst>
                                            <p:tav tm="0">
                                              <p:val>
                                                <p:strVal val="#ppt_w"/>
                                              </p:val>
                                            </p:tav>
                                            <p:tav tm="27100">
                                              <p:val>
                                                <p:strVal val="#ppt_w*1.8"/>
                                              </p:val>
                                            </p:tav>
                                            <p:tav tm="47500">
                                              <p:val>
                                                <p:strVal val="#ppt_w*0.5"/>
                                              </p:val>
                                            </p:tav>
                                            <p:tav tm="79600">
                                              <p:val>
                                                <p:strVal val="#ppt_w*1.4"/>
                                              </p:val>
                                            </p:tav>
                                            <p:tav tm="100000">
                                              <p:val>
                                                <p:strVal val="#ppt_w"/>
                                              </p:val>
                                            </p:tav>
                                          </p:tavLst>
                                        </p:anim>
                                        <p:anim to="" calcmode="lin" valueType="num">
                                          <p:cBhvr>
                                            <p:cTn id="11" dur="1000" fill="hold">
                                              <p:stCondLst>
                                                <p:cond delay="0"/>
                                              </p:stCondLst>
                                            </p:cTn>
                                            <p:tgtEl>
                                              <p:spTgt spid="2"/>
                                            </p:tgtEl>
                                            <p:attrNameLst>
                                              <p:attrName>ppt_h</p:attrName>
                                            </p:attrNameLst>
                                          </p:cBhvr>
                                          <p:tavLst>
                                            <p:tav tm="0">
                                              <p:val>
                                                <p:strVal val="#ppt_h"/>
                                              </p:val>
                                            </p:tav>
                                            <p:tav tm="27100">
                                              <p:val>
                                                <p:strVal val="#ppt_h*1.8"/>
                                              </p:val>
                                            </p:tav>
                                            <p:tav tm="47500">
                                              <p:val>
                                                <p:strVal val="#ppt_h*0.5"/>
                                              </p:val>
                                            </p:tav>
                                            <p:tav tm="79600">
                                              <p:val>
                                                <p:strVal val="#ppt_h*1.4"/>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礼乐治天下">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3181" y="399213"/>
            <a:ext cx="10377216" cy="5837184"/>
          </a:xfrm>
          <a:prstGeom prst="rect">
            <a:avLst/>
          </a:prstGeom>
        </p:spPr>
      </p:pic>
    </p:spTree>
    <p:extLst>
      <p:ext uri="{BB962C8B-B14F-4D97-AF65-F5344CB8AC3E}">
        <p14:creationId xmlns:p14="http://schemas.microsoft.com/office/powerpoint/2010/main" val="14258134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1283970" y="1216660"/>
            <a:ext cx="9663430" cy="481520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zh-CN" altLang="en-US">
              <a:solidFill>
                <a:srgbClr val="FFFFFF"/>
              </a:solidFill>
              <a:ea typeface="微软雅黑" panose="020B0503020204020204" pitchFamily="34" charset="-122"/>
              <a:sym typeface="Arial" panose="020B0604020202020204" pitchFamily="34" charset="0"/>
            </a:endParaRPr>
          </a:p>
        </p:txBody>
      </p:sp>
      <p:pic>
        <p:nvPicPr>
          <p:cNvPr id="5122" name="Picture 2"/>
          <p:cNvPicPr>
            <a:picLocks noChangeAspect="1" noChangeArrowheads="1"/>
          </p:cNvPicPr>
          <p:nvPr>
            <p:custDataLst>
              <p:tags r:id="rId3"/>
            </p:custDataLst>
          </p:nvPr>
        </p:nvPicPr>
        <p:blipFill rotWithShape="1">
          <a:blip r:embed="rId9"/>
          <a:srcRect l="22687" r="22687" b="4792"/>
          <a:stretch>
            <a:fillRect/>
          </a:stretch>
        </p:blipFill>
        <p:spPr bwMode="auto">
          <a:xfrm>
            <a:off x="9260840" y="490220"/>
            <a:ext cx="2544445" cy="2422525"/>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8" name="文本框 7"/>
          <p:cNvSpPr txBox="1"/>
          <p:nvPr>
            <p:custDataLst>
              <p:tags r:id="rId4"/>
            </p:custDataLst>
          </p:nvPr>
        </p:nvSpPr>
        <p:spPr>
          <a:xfrm>
            <a:off x="1435735" y="1409700"/>
            <a:ext cx="77438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scene3d>
              <a:camera prst="orthographicFront"/>
              <a:lightRig rig="threePt" dir="t"/>
            </a:scene3d>
          </a:bodyPr>
          <a:lstStyle>
            <a:defPPr>
              <a:defRPr lang="zh-CN"/>
            </a:defPPr>
            <a:lvl1pPr algn="ctr">
              <a:lnSpc>
                <a:spcPct val="130000"/>
              </a:lnSpc>
              <a:defRPr sz="1800">
                <a:latin typeface="+mn-lt"/>
                <a:ea typeface="微软雅黑" panose="020B0503020204020204" pitchFamily="34" charset="-122"/>
                <a:cs typeface="Gill Sans" charset="0"/>
              </a:defRPr>
            </a:lvl1pPr>
            <a:lvl2pPr marL="742950" indent="-285750" algn="ctr">
              <a:defRPr sz="4600">
                <a:solidFill>
                  <a:srgbClr val="000000"/>
                </a:solidFill>
                <a:latin typeface="Gill Sans" charset="0"/>
                <a:ea typeface="Gill Sans" charset="0"/>
                <a:cs typeface="Gill Sans" charset="0"/>
              </a:defRPr>
            </a:lvl2pPr>
            <a:lvl3pPr marL="1143000" indent="-228600" algn="ctr">
              <a:defRPr sz="4600">
                <a:solidFill>
                  <a:srgbClr val="000000"/>
                </a:solidFill>
                <a:latin typeface="Gill Sans" charset="0"/>
                <a:ea typeface="Gill Sans" charset="0"/>
                <a:cs typeface="Gill Sans" charset="0"/>
              </a:defRPr>
            </a:lvl3pPr>
            <a:lvl4pPr marL="1600200" indent="-228600" algn="ctr">
              <a:defRPr sz="4600">
                <a:solidFill>
                  <a:srgbClr val="000000"/>
                </a:solidFill>
                <a:latin typeface="Gill Sans" charset="0"/>
                <a:ea typeface="Gill Sans" charset="0"/>
                <a:cs typeface="Gill Sans" charset="0"/>
              </a:defRPr>
            </a:lvl4pPr>
            <a:lvl5pPr marL="2057400" indent="-228600" algn="ctr">
              <a:defRPr sz="4600">
                <a:solidFill>
                  <a:srgbClr val="000000"/>
                </a:solidFill>
                <a:latin typeface="Gill Sans" charset="0"/>
                <a:ea typeface="Gill Sans" charset="0"/>
                <a:cs typeface="Gill Sans" charset="0"/>
              </a:defRPr>
            </a:lvl5pPr>
            <a:lvl6pPr marL="2514600" indent="-228600" algn="ctr" defTabSz="825500" eaLnBrk="0" fontAlgn="base" hangingPunct="0">
              <a:spcBef>
                <a:spcPct val="0"/>
              </a:spcBef>
              <a:spcAft>
                <a:spcPct val="0"/>
              </a:spcAft>
              <a:defRPr sz="4600">
                <a:solidFill>
                  <a:srgbClr val="000000"/>
                </a:solidFill>
                <a:latin typeface="Gill Sans" charset="0"/>
                <a:ea typeface="Gill Sans" charset="0"/>
                <a:cs typeface="Gill Sans" charset="0"/>
              </a:defRPr>
            </a:lvl6pPr>
            <a:lvl7pPr marL="2971800" indent="-228600" algn="ctr" defTabSz="825500" eaLnBrk="0" fontAlgn="base" hangingPunct="0">
              <a:spcBef>
                <a:spcPct val="0"/>
              </a:spcBef>
              <a:spcAft>
                <a:spcPct val="0"/>
              </a:spcAft>
              <a:defRPr sz="4600">
                <a:solidFill>
                  <a:srgbClr val="000000"/>
                </a:solidFill>
                <a:latin typeface="Gill Sans" charset="0"/>
                <a:ea typeface="Gill Sans" charset="0"/>
                <a:cs typeface="Gill Sans" charset="0"/>
              </a:defRPr>
            </a:lvl7pPr>
            <a:lvl8pPr marL="3429000" indent="-228600" algn="ctr" defTabSz="825500" eaLnBrk="0" fontAlgn="base" hangingPunct="0">
              <a:spcBef>
                <a:spcPct val="0"/>
              </a:spcBef>
              <a:spcAft>
                <a:spcPct val="0"/>
              </a:spcAft>
              <a:defRPr sz="4600">
                <a:solidFill>
                  <a:srgbClr val="000000"/>
                </a:solidFill>
                <a:latin typeface="Gill Sans" charset="0"/>
                <a:ea typeface="Gill Sans" charset="0"/>
                <a:cs typeface="Gill Sans" charset="0"/>
              </a:defRPr>
            </a:lvl8pPr>
            <a:lvl9pPr marL="3886200" indent="-228600" algn="ctr" defTabSz="825500" eaLnBrk="0" fontAlgn="base" hangingPunct="0">
              <a:spcBef>
                <a:spcPct val="0"/>
              </a:spcBef>
              <a:spcAft>
                <a:spcPct val="0"/>
              </a:spcAft>
              <a:defRPr sz="4600">
                <a:solidFill>
                  <a:srgbClr val="000000"/>
                </a:solidFill>
                <a:latin typeface="Gill Sans" charset="0"/>
                <a:ea typeface="Gill Sans" charset="0"/>
                <a:cs typeface="Gill Sans" charset="0"/>
              </a:defRPr>
            </a:lvl9pPr>
          </a:lstStyle>
          <a:p>
            <a:pPr marL="0" lvl="0" indent="-285750" algn="l" defTabSz="685800" fontAlgn="ctr">
              <a:lnSpc>
                <a:spcPct val="120000"/>
              </a:lnSpc>
              <a:spcBef>
                <a:spcPts val="0"/>
              </a:spcBef>
              <a:spcAft>
                <a:spcPts val="800"/>
              </a:spcAft>
              <a:buSzPct val="100000"/>
              <a:buFont typeface="Wingdings" panose="05000000000000000000" charset="0"/>
              <a:buNone/>
            </a:pPr>
            <a:r>
              <a:rPr lang="zh-CN" altLang="en-US" sz="2400" b="1" spc="200" smtClean="0">
                <a:ln w="3175">
                  <a:noFill/>
                  <a:prstDash val="dash"/>
                </a:ln>
                <a:solidFill>
                  <a:srgbClr val="FF0000"/>
                </a:solidFill>
                <a:effectLst/>
                <a:latin typeface="微软雅黑" panose="020B0503020204020204" pitchFamily="34" charset="-122"/>
                <a:cs typeface="微软雅黑" panose="020B0503020204020204" pitchFamily="34" charset="-122"/>
              </a:rPr>
              <a:t>春秋时期</a:t>
            </a:r>
            <a:r>
              <a:rPr lang="zh-CN" altLang="en-US" sz="2400" spc="180">
                <a:solidFill>
                  <a:schemeClr val="tx1"/>
                </a:solidFill>
                <a:effectLst/>
                <a:latin typeface="微软雅黑" panose="020B0503020204020204" pitchFamily="34" charset="-122"/>
                <a:cs typeface="微软雅黑" panose="020B0503020204020204" pitchFamily="34" charset="-122"/>
              </a:rPr>
              <a:t>，</a:t>
            </a:r>
            <a:r>
              <a:rPr lang="zh-CN" altLang="en-US" sz="2400" spc="180">
                <a:solidFill>
                  <a:srgbClr val="C00000"/>
                </a:solidFill>
                <a:effectLst/>
                <a:latin typeface="微软雅黑" panose="020B0503020204020204" pitchFamily="34" charset="-122"/>
                <a:cs typeface="微软雅黑" panose="020B0503020204020204" pitchFamily="34" charset="-122"/>
              </a:rPr>
              <a:t>农业技术进步，促使平民逃离井田，开垦私田</a:t>
            </a:r>
            <a:r>
              <a:rPr lang="zh-CN" altLang="en-US" sz="2400" spc="180">
                <a:solidFill>
                  <a:schemeClr val="tx1"/>
                </a:solidFill>
                <a:effectLst/>
                <a:latin typeface="微软雅黑" panose="020B0503020204020204" pitchFamily="34" charset="-122"/>
                <a:cs typeface="微软雅黑" panose="020B0503020204020204" pitchFamily="34" charset="-122"/>
              </a:rPr>
              <a:t>。平民得以机会读书，从而成为新兴势力，他们与落魄贵族、退役武人等合流，被称为“士”阶层，</a:t>
            </a:r>
            <a:r>
              <a:rPr lang="zh-CN" altLang="en-US" sz="2400" spc="180">
                <a:solidFill>
                  <a:srgbClr val="C00000"/>
                </a:solidFill>
                <a:effectLst/>
                <a:latin typeface="微软雅黑" panose="020B0503020204020204" pitchFamily="34" charset="-122"/>
                <a:cs typeface="微软雅黑" panose="020B0503020204020204" pitchFamily="34" charset="-122"/>
              </a:rPr>
              <a:t>周朝礼乐崩坏，引发一系列的社会变革</a:t>
            </a:r>
            <a:r>
              <a:rPr lang="zh-CN" altLang="en-US" sz="2400" spc="180">
                <a:solidFill>
                  <a:schemeClr val="tx1"/>
                </a:solidFill>
                <a:effectLst/>
                <a:latin typeface="微软雅黑" panose="020B0503020204020204" pitchFamily="34" charset="-122"/>
                <a:cs typeface="微软雅黑" panose="020B0503020204020204" pitchFamily="34" charset="-122"/>
              </a:rPr>
              <a:t>，列国争相变法。</a:t>
            </a:r>
          </a:p>
        </p:txBody>
      </p:sp>
      <p:sp>
        <p:nvSpPr>
          <p:cNvPr id="10" name="TextBox 23"/>
          <p:cNvSpPr txBox="1"/>
          <p:nvPr>
            <p:custDataLst>
              <p:tags r:id="rId5"/>
            </p:custDataLst>
          </p:nvPr>
        </p:nvSpPr>
        <p:spPr>
          <a:xfrm>
            <a:off x="436245" y="358140"/>
            <a:ext cx="8378825" cy="572770"/>
          </a:xfrm>
          <a:prstGeom prst="rect">
            <a:avLst/>
          </a:prstGeom>
          <a:noFill/>
        </p:spPr>
        <p:txBody>
          <a:bodyPr wrap="square" lIns="90000" tIns="46800" rIns="90000" bIns="46800" rtlCol="0">
            <a:noAutofit/>
            <a:scene3d>
              <a:camera prst="orthographicFront"/>
              <a:lightRig rig="threePt" dir="t"/>
            </a:scene3d>
          </a:bodyPr>
          <a:lstStyle/>
          <a:p>
            <a:pPr defTabSz="685800" fontAlgn="base">
              <a:lnSpc>
                <a:spcPct val="130000"/>
              </a:lnSpc>
              <a:spcBef>
                <a:spcPct val="0"/>
              </a:spcBef>
              <a:spcAft>
                <a:spcPct val="0"/>
              </a:spcAft>
            </a:pPr>
            <a:r>
              <a:rPr lang="zh-CN" altLang="en-US" sz="3200" dirty="0">
                <a:solidFill>
                  <a:schemeClr val="tx1"/>
                </a:solidFill>
                <a:effectLst>
                  <a:outerShdw blurRad="38100" dist="19050" dir="2700000" algn="tl" rotWithShape="0">
                    <a:schemeClr val="dk1">
                      <a:alpha val="40000"/>
                    </a:schemeClr>
                  </a:outerShdw>
                </a:effectLst>
                <a:latin typeface="方正大标宋简体" panose="02000000000000000000" charset="-122"/>
                <a:ea typeface="方正大标宋简体" panose="02000000000000000000" charset="-122"/>
                <a:cs typeface="+mj-cs"/>
                <a:sym typeface="+mn-lt"/>
              </a:rPr>
              <a:t>但到春秋战国时期，</a:t>
            </a:r>
            <a:r>
              <a:rPr lang="zh-CN" altLang="en-US" sz="3200" spc="180">
                <a:solidFill>
                  <a:schemeClr val="tx1"/>
                </a:solidFill>
                <a:effectLst>
                  <a:outerShdw blurRad="38100" dist="19050" dir="2700000" algn="tl" rotWithShape="0">
                    <a:schemeClr val="dk1">
                      <a:alpha val="40000"/>
                    </a:schemeClr>
                  </a:outerShdw>
                </a:effectLst>
                <a:latin typeface="方正大标宋简体" panose="02000000000000000000" charset="-122"/>
                <a:ea typeface="方正大标宋简体" panose="02000000000000000000" charset="-122"/>
                <a:cs typeface="微软雅黑" panose="020B0503020204020204" pitchFamily="34" charset="-122"/>
                <a:sym typeface="+mn-ea"/>
              </a:rPr>
              <a:t>礼乐崩坏</a:t>
            </a:r>
            <a:r>
              <a:rPr lang="en-US" altLang="zh-CN" sz="3200" spc="180">
                <a:solidFill>
                  <a:schemeClr val="tx1"/>
                </a:solidFill>
                <a:effectLst>
                  <a:outerShdw blurRad="38100" dist="19050" dir="2700000" algn="tl" rotWithShape="0">
                    <a:schemeClr val="dk1">
                      <a:alpha val="40000"/>
                    </a:schemeClr>
                  </a:outerShdw>
                </a:effectLst>
                <a:latin typeface="方正大标宋简体" panose="02000000000000000000" charset="-122"/>
                <a:ea typeface="方正大标宋简体" panose="02000000000000000000" charset="-122"/>
                <a:cs typeface="微软雅黑" panose="020B0503020204020204" pitchFamily="34" charset="-122"/>
                <a:sym typeface="+mn-ea"/>
              </a:rPr>
              <a:t>,</a:t>
            </a:r>
            <a:r>
              <a:rPr lang="zh-CN" altLang="en-US" sz="3200" spc="180">
                <a:solidFill>
                  <a:schemeClr val="tx1"/>
                </a:solidFill>
                <a:effectLst>
                  <a:outerShdw blurRad="38100" dist="19050" dir="2700000" algn="tl" rotWithShape="0">
                    <a:schemeClr val="dk1">
                      <a:alpha val="40000"/>
                    </a:schemeClr>
                  </a:outerShdw>
                </a:effectLst>
                <a:latin typeface="方正大标宋简体" panose="02000000000000000000" charset="-122"/>
                <a:ea typeface="方正大标宋简体" panose="02000000000000000000" charset="-122"/>
                <a:cs typeface="微软雅黑" panose="020B0503020204020204" pitchFamily="34" charset="-122"/>
                <a:sym typeface="+mn-ea"/>
              </a:rPr>
              <a:t>天下大乱：</a:t>
            </a:r>
            <a:endParaRPr lang="zh-CN" altLang="en-US" sz="3200" spc="180" dirty="0">
              <a:solidFill>
                <a:schemeClr val="tx1"/>
              </a:solidFill>
              <a:effectLst>
                <a:outerShdw blurRad="38100" dist="19050" dir="2700000" algn="tl" rotWithShape="0">
                  <a:schemeClr val="dk1">
                    <a:alpha val="40000"/>
                  </a:schemeClr>
                </a:outerShdw>
              </a:effectLst>
              <a:latin typeface="方正大标宋简体" panose="02000000000000000000" charset="-122"/>
              <a:ea typeface="方正大标宋简体" panose="02000000000000000000" charset="-122"/>
              <a:cs typeface="微软雅黑" panose="020B0503020204020204" pitchFamily="34" charset="-122"/>
              <a:sym typeface="+mn-ea"/>
            </a:endParaRPr>
          </a:p>
        </p:txBody>
      </p:sp>
      <p:sp>
        <p:nvSpPr>
          <p:cNvPr id="2" name="文本框 1"/>
          <p:cNvSpPr txBox="1"/>
          <p:nvPr>
            <p:custDataLst>
              <p:tags r:id="rId6"/>
            </p:custDataLst>
          </p:nvPr>
        </p:nvSpPr>
        <p:spPr>
          <a:xfrm>
            <a:off x="3124835" y="3879215"/>
            <a:ext cx="7760970" cy="200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scene3d>
              <a:camera prst="orthographicFront"/>
              <a:lightRig rig="threePt" dir="t"/>
            </a:scene3d>
          </a:bodyPr>
          <a:lstStyle>
            <a:defPPr>
              <a:defRPr lang="zh-CN"/>
            </a:defPPr>
            <a:lvl1pPr algn="ctr">
              <a:lnSpc>
                <a:spcPct val="130000"/>
              </a:lnSpc>
              <a:defRPr sz="1800">
                <a:latin typeface="+mn-lt"/>
                <a:ea typeface="微软雅黑" panose="020B0503020204020204" pitchFamily="34" charset="-122"/>
                <a:cs typeface="Gill Sans" charset="0"/>
              </a:defRPr>
            </a:lvl1pPr>
            <a:lvl2pPr marL="742950" indent="-285750" algn="ctr">
              <a:defRPr sz="4600">
                <a:solidFill>
                  <a:srgbClr val="000000"/>
                </a:solidFill>
                <a:latin typeface="Gill Sans" charset="0"/>
                <a:ea typeface="Gill Sans" charset="0"/>
                <a:cs typeface="Gill Sans" charset="0"/>
              </a:defRPr>
            </a:lvl2pPr>
            <a:lvl3pPr marL="1143000" indent="-228600" algn="ctr">
              <a:defRPr sz="4600">
                <a:solidFill>
                  <a:srgbClr val="000000"/>
                </a:solidFill>
                <a:latin typeface="Gill Sans" charset="0"/>
                <a:ea typeface="Gill Sans" charset="0"/>
                <a:cs typeface="Gill Sans" charset="0"/>
              </a:defRPr>
            </a:lvl3pPr>
            <a:lvl4pPr marL="1600200" indent="-228600" algn="ctr">
              <a:defRPr sz="4600">
                <a:solidFill>
                  <a:srgbClr val="000000"/>
                </a:solidFill>
                <a:latin typeface="Gill Sans" charset="0"/>
                <a:ea typeface="Gill Sans" charset="0"/>
                <a:cs typeface="Gill Sans" charset="0"/>
              </a:defRPr>
            </a:lvl4pPr>
            <a:lvl5pPr marL="2057400" indent="-228600" algn="ctr">
              <a:defRPr sz="4600">
                <a:solidFill>
                  <a:srgbClr val="000000"/>
                </a:solidFill>
                <a:latin typeface="Gill Sans" charset="0"/>
                <a:ea typeface="Gill Sans" charset="0"/>
                <a:cs typeface="Gill Sans" charset="0"/>
              </a:defRPr>
            </a:lvl5pPr>
            <a:lvl6pPr marL="2514600" indent="-228600" algn="ctr" defTabSz="825500" eaLnBrk="0" fontAlgn="base" hangingPunct="0">
              <a:spcBef>
                <a:spcPct val="0"/>
              </a:spcBef>
              <a:spcAft>
                <a:spcPct val="0"/>
              </a:spcAft>
              <a:defRPr sz="4600">
                <a:solidFill>
                  <a:srgbClr val="000000"/>
                </a:solidFill>
                <a:latin typeface="Gill Sans" charset="0"/>
                <a:ea typeface="Gill Sans" charset="0"/>
                <a:cs typeface="Gill Sans" charset="0"/>
              </a:defRPr>
            </a:lvl6pPr>
            <a:lvl7pPr marL="2971800" indent="-228600" algn="ctr" defTabSz="825500" eaLnBrk="0" fontAlgn="base" hangingPunct="0">
              <a:spcBef>
                <a:spcPct val="0"/>
              </a:spcBef>
              <a:spcAft>
                <a:spcPct val="0"/>
              </a:spcAft>
              <a:defRPr sz="4600">
                <a:solidFill>
                  <a:srgbClr val="000000"/>
                </a:solidFill>
                <a:latin typeface="Gill Sans" charset="0"/>
                <a:ea typeface="Gill Sans" charset="0"/>
                <a:cs typeface="Gill Sans" charset="0"/>
              </a:defRPr>
            </a:lvl7pPr>
            <a:lvl8pPr marL="3429000" indent="-228600" algn="ctr" defTabSz="825500" eaLnBrk="0" fontAlgn="base" hangingPunct="0">
              <a:spcBef>
                <a:spcPct val="0"/>
              </a:spcBef>
              <a:spcAft>
                <a:spcPct val="0"/>
              </a:spcAft>
              <a:defRPr sz="4600">
                <a:solidFill>
                  <a:srgbClr val="000000"/>
                </a:solidFill>
                <a:latin typeface="Gill Sans" charset="0"/>
                <a:ea typeface="Gill Sans" charset="0"/>
                <a:cs typeface="Gill Sans" charset="0"/>
              </a:defRPr>
            </a:lvl8pPr>
            <a:lvl9pPr marL="3886200" indent="-228600" algn="ctr" defTabSz="825500" eaLnBrk="0" fontAlgn="base" hangingPunct="0">
              <a:spcBef>
                <a:spcPct val="0"/>
              </a:spcBef>
              <a:spcAft>
                <a:spcPct val="0"/>
              </a:spcAft>
              <a:defRPr sz="4600">
                <a:solidFill>
                  <a:srgbClr val="000000"/>
                </a:solidFill>
                <a:latin typeface="Gill Sans" charset="0"/>
                <a:ea typeface="Gill Sans" charset="0"/>
                <a:cs typeface="Gill Sans" charset="0"/>
              </a:defRPr>
            </a:lvl9pPr>
          </a:lstStyle>
          <a:p>
            <a:pPr marL="0" lvl="0" indent="-285750" algn="l" defTabSz="685800" fontAlgn="ctr">
              <a:lnSpc>
                <a:spcPct val="120000"/>
              </a:lnSpc>
              <a:spcBef>
                <a:spcPts val="0"/>
              </a:spcBef>
              <a:spcAft>
                <a:spcPts val="800"/>
              </a:spcAft>
              <a:buSzPct val="100000"/>
              <a:buFont typeface="Wingdings" panose="05000000000000000000" charset="0"/>
              <a:buNone/>
            </a:pPr>
            <a:r>
              <a:rPr lang="zh-CN" altLang="en-US" sz="2400" b="1" spc="200" smtClean="0">
                <a:ln w="3175">
                  <a:noFill/>
                  <a:prstDash val="dash"/>
                </a:ln>
                <a:solidFill>
                  <a:srgbClr val="FF0000"/>
                </a:solidFill>
                <a:effectLst/>
                <a:latin typeface="微软雅黑" panose="020B0503020204020204" pitchFamily="34" charset="-122"/>
                <a:cs typeface="微软雅黑" panose="020B0503020204020204" pitchFamily="34" charset="-122"/>
              </a:rPr>
              <a:t>战国时期</a:t>
            </a:r>
            <a:r>
              <a:rPr lang="zh-CN" altLang="en-US" sz="2400" spc="180">
                <a:solidFill>
                  <a:schemeClr val="tx1"/>
                </a:solidFill>
                <a:effectLst/>
                <a:latin typeface="微软雅黑" panose="020B0503020204020204" pitchFamily="34" charset="-122"/>
                <a:cs typeface="+mn-cs"/>
              </a:rPr>
              <a:t>，法家商鞅变法，用竹简</a:t>
            </a:r>
            <a:r>
              <a:rPr lang="zh-CN" altLang="en-US" sz="2400" spc="180">
                <a:effectLst/>
                <a:latin typeface="微软雅黑" panose="020B0503020204020204" pitchFamily="34" charset="-122"/>
                <a:cs typeface="+mn-cs"/>
                <a:sym typeface="+mn-ea"/>
              </a:rPr>
              <a:t>（</a:t>
            </a:r>
            <a:r>
              <a:rPr lang="zh-CN" altLang="en-US" sz="2400" spc="180">
                <a:solidFill>
                  <a:srgbClr val="0000FF"/>
                </a:solidFill>
                <a:effectLst/>
                <a:latin typeface="楷体" panose="02010609060101010101" charset="-122"/>
                <a:ea typeface="楷体" panose="02010609060101010101" charset="-122"/>
                <a:cs typeface="+mn-cs"/>
                <a:sym typeface="+mn-ea"/>
              </a:rPr>
              <a:t>云梦竹简</a:t>
            </a:r>
            <a:r>
              <a:rPr lang="zh-CN" altLang="en-US" sz="2400" spc="180">
                <a:effectLst/>
                <a:latin typeface="微软雅黑" panose="020B0503020204020204" pitchFamily="34" charset="-122"/>
                <a:cs typeface="+mn-cs"/>
                <a:sym typeface="+mn-ea"/>
              </a:rPr>
              <a:t>）</a:t>
            </a:r>
            <a:r>
              <a:rPr lang="zh-CN" altLang="en-US" sz="2400" spc="180">
                <a:solidFill>
                  <a:schemeClr val="tx1"/>
                </a:solidFill>
                <a:effectLst/>
                <a:latin typeface="微软雅黑" panose="020B0503020204020204" pitchFamily="34" charset="-122"/>
                <a:cs typeface="+mn-cs"/>
              </a:rPr>
              <a:t>颁布</a:t>
            </a:r>
            <a:r>
              <a:rPr lang="zh-CN" altLang="en-US" sz="2400" spc="180">
                <a:solidFill>
                  <a:srgbClr val="0000FF"/>
                </a:solidFill>
                <a:effectLst/>
                <a:latin typeface="楷体" panose="02010609060101010101" charset="-122"/>
                <a:ea typeface="楷体" panose="02010609060101010101" charset="-122"/>
                <a:cs typeface="+mn-cs"/>
              </a:rPr>
              <a:t>成文法</a:t>
            </a:r>
            <a:r>
              <a:rPr lang="zh-CN" altLang="en-US" sz="2400" spc="180">
                <a:solidFill>
                  <a:schemeClr val="tx1"/>
                </a:solidFill>
                <a:effectLst/>
                <a:latin typeface="微软雅黑" panose="020B0503020204020204" pitchFamily="34" charset="-122"/>
                <a:cs typeface="+mn-cs"/>
              </a:rPr>
              <a:t>。</a:t>
            </a:r>
            <a:r>
              <a:rPr lang="zh-CN" altLang="en-US" sz="2400" spc="180">
                <a:effectLst/>
                <a:latin typeface="微软雅黑" panose="020B0503020204020204" pitchFamily="34" charset="-122"/>
                <a:cs typeface="+mn-cs"/>
                <a:sym typeface="+mn-ea"/>
              </a:rPr>
              <a:t>变法</a:t>
            </a:r>
            <a:r>
              <a:rPr lang="zh-CN" altLang="en-US" sz="2400" spc="180">
                <a:solidFill>
                  <a:schemeClr val="tx1"/>
                </a:solidFill>
                <a:effectLst/>
                <a:latin typeface="微软雅黑" panose="020B0503020204020204" pitchFamily="34" charset="-122"/>
                <a:cs typeface="+mn-cs"/>
              </a:rPr>
              <a:t>成功后，</a:t>
            </a:r>
            <a:r>
              <a:rPr lang="zh-CN" altLang="en-US" sz="2400" spc="180">
                <a:solidFill>
                  <a:srgbClr val="C00000"/>
                </a:solidFill>
                <a:effectLst/>
                <a:latin typeface="微软雅黑" panose="020B0503020204020204" pitchFamily="34" charset="-122"/>
                <a:cs typeface="+mn-cs"/>
              </a:rPr>
              <a:t>礼乐治天下转变为以法治天下</a:t>
            </a:r>
            <a:r>
              <a:rPr lang="zh-CN" altLang="en-US" sz="2400" spc="180">
                <a:solidFill>
                  <a:schemeClr val="tx1"/>
                </a:solidFill>
                <a:effectLst/>
                <a:latin typeface="微软雅黑" panose="020B0503020204020204" pitchFamily="34" charset="-122"/>
                <a:cs typeface="+mn-cs"/>
              </a:rPr>
              <a:t>。</a:t>
            </a:r>
          </a:p>
          <a:p>
            <a:pPr marL="0" lvl="0" indent="-285750" algn="l" defTabSz="685800" fontAlgn="ctr">
              <a:lnSpc>
                <a:spcPct val="120000"/>
              </a:lnSpc>
              <a:spcBef>
                <a:spcPts val="0"/>
              </a:spcBef>
              <a:spcAft>
                <a:spcPts val="800"/>
              </a:spcAft>
              <a:buSzPct val="100000"/>
              <a:buFont typeface="Wingdings" panose="05000000000000000000" charset="0"/>
              <a:buNone/>
            </a:pPr>
            <a:r>
              <a:rPr lang="zh-CN" altLang="en-US" sz="2400" b="1" spc="200" smtClean="0">
                <a:ln w="3175">
                  <a:noFill/>
                  <a:prstDash val="dash"/>
                </a:ln>
                <a:solidFill>
                  <a:srgbClr val="FF0000"/>
                </a:solidFill>
                <a:effectLst/>
                <a:latin typeface="微软雅黑" panose="020B0503020204020204" pitchFamily="34" charset="-122"/>
                <a:cs typeface="微软雅黑" panose="020B0503020204020204" pitchFamily="34" charset="-122"/>
              </a:rPr>
              <a:t>西汉时期</a:t>
            </a:r>
            <a:r>
              <a:rPr lang="zh-CN" altLang="en-US" sz="2400" spc="180">
                <a:solidFill>
                  <a:schemeClr val="tx1"/>
                </a:solidFill>
                <a:effectLst/>
                <a:latin typeface="微软雅黑" panose="020B0503020204020204" pitchFamily="34" charset="-122"/>
                <a:cs typeface="+mn-cs"/>
              </a:rPr>
              <a:t>，汉武帝吸引秦法严苛之教训，独遵儒术，强调</a:t>
            </a:r>
            <a:r>
              <a:rPr lang="zh-CN" altLang="en-US" sz="2400" spc="180">
                <a:solidFill>
                  <a:srgbClr val="C00000"/>
                </a:solidFill>
                <a:effectLst/>
                <a:latin typeface="微软雅黑" panose="020B0503020204020204" pitchFamily="34" charset="-122"/>
                <a:cs typeface="+mn-cs"/>
              </a:rPr>
              <a:t>礼法结合</a:t>
            </a:r>
            <a:r>
              <a:rPr lang="zh-CN" altLang="en-US" sz="2400" spc="180">
                <a:solidFill>
                  <a:schemeClr val="tx1"/>
                </a:solidFill>
                <a:effectLst/>
                <a:latin typeface="微软雅黑" panose="020B0503020204020204" pitchFamily="34" charset="-122"/>
                <a:cs typeface="+mn-cs"/>
              </a:rPr>
              <a:t>，</a:t>
            </a:r>
            <a:r>
              <a:rPr lang="zh-CN" altLang="en-US" sz="2400" spc="180">
                <a:solidFill>
                  <a:srgbClr val="C00000"/>
                </a:solidFill>
                <a:effectLst/>
                <a:latin typeface="微软雅黑" panose="020B0503020204020204" pitchFamily="34" charset="-122"/>
                <a:cs typeface="+mn-cs"/>
              </a:rPr>
              <a:t>外儒内法，以维护封建专制</a:t>
            </a:r>
            <a:endParaRPr lang="en-US" altLang="zh-CN" sz="2400" spc="180">
              <a:solidFill>
                <a:srgbClr val="C00000"/>
              </a:solidFill>
              <a:effectLst/>
              <a:latin typeface="微软雅黑" panose="020B0503020204020204" pitchFamily="34" charset="-122"/>
              <a:cs typeface="+mn-cs"/>
            </a:endParaRPr>
          </a:p>
        </p:txBody>
      </p:sp>
      <p:pic>
        <p:nvPicPr>
          <p:cNvPr id="5124" name="Picture 4" descr="C:/Users/caiheweb/AppData/Local/Temp/kaimatting/20210317152135/output_aiMatting_20210317152313.pngoutput_aiMatting_20210317152313"/>
          <p:cNvPicPr>
            <a:picLocks noChangeAspect="1" noChangeArrowheads="1"/>
          </p:cNvPicPr>
          <p:nvPr>
            <p:custDataLst>
              <p:tags r:id="rId7"/>
            </p:custDataLst>
          </p:nvPr>
        </p:nvPicPr>
        <p:blipFill rotWithShape="1">
          <a:blip r:embed="rId10"/>
          <a:srcRect/>
          <a:stretch>
            <a:fillRect/>
          </a:stretch>
        </p:blipFill>
        <p:spPr bwMode="auto">
          <a:xfrm>
            <a:off x="436245" y="4415155"/>
            <a:ext cx="2388235" cy="2221865"/>
          </a:xfrm>
          <a:prstGeom prst="rect">
            <a:avLst/>
          </a:prstGeom>
          <a:solidFill>
            <a:srgbClr val="8D2722"/>
          </a:solidFill>
          <a:ln>
            <a:solidFill>
              <a:srgbClr val="C00000"/>
            </a:solidFill>
          </a:ln>
        </p:spPr>
      </p:pic>
      <p:sp>
        <p:nvSpPr>
          <p:cNvPr id="4" name="矩形 3"/>
          <p:cNvSpPr/>
          <p:nvPr/>
        </p:nvSpPr>
        <p:spPr>
          <a:xfrm>
            <a:off x="-20320" y="4445"/>
            <a:ext cx="12232005" cy="6856095"/>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2"/>
          <p:cNvSpPr>
            <a:spLocks noGrp="1"/>
          </p:cNvSpPr>
          <p:nvPr/>
        </p:nvSpPr>
        <p:spPr>
          <a:xfrm>
            <a:off x="19050" y="2569845"/>
            <a:ext cx="12192635" cy="1725295"/>
          </a:xfrm>
          <a:prstGeom prst="rect">
            <a:avLst/>
          </a:prstGeom>
          <a:solidFill>
            <a:srgbClr val="266312"/>
          </a:solidFill>
          <a:ln w="9525">
            <a:noFill/>
          </a:ln>
        </p:spPr>
        <p:txBody>
          <a:bodyPr anchor="ctr" anchorCtr="1"/>
          <a:lstStyle>
            <a:lvl1pPr marL="342900" indent="-3429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楷体" panose="02010609060101010101" charset="-122"/>
                <a:ea typeface="楷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楷体" panose="02010609060101010101" charset="-122"/>
                <a:ea typeface="楷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楷体" panose="02010609060101010101" charset="-122"/>
                <a:ea typeface="楷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楷体" panose="02010609060101010101" charset="-122"/>
                <a:ea typeface="楷体" panose="02010609060101010101"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sz="3600" dirty="0">
                <a:solidFill>
                  <a:schemeClr val="bg1"/>
                </a:solidFill>
                <a:latin typeface="楷体" panose="02010609060101010101" charset="-122"/>
                <a:ea typeface="楷体" panose="02010609060101010101" charset="-122"/>
                <a:cs typeface="方正盗将行" panose="02010600010101010101" charset="-122"/>
                <a:sym typeface="+mn-ea"/>
              </a:rPr>
              <a:t>春秋战国由礼乐治天下变为法治天下的根本原因是什么？</a:t>
            </a:r>
            <a:endParaRPr lang="zh-CN" sz="3600" dirty="0">
              <a:solidFill>
                <a:schemeClr val="bg1"/>
              </a:solidFill>
              <a:latin typeface="楷体" panose="02010609060101010101" charset="-122"/>
              <a:ea typeface="楷体" panose="02010609060101010101" charset="-122"/>
              <a:cs typeface="方正盗将行" panose="02010600010101010101" charset="-122"/>
            </a:endParaRPr>
          </a:p>
        </p:txBody>
      </p:sp>
    </p:spTree>
    <p:custDataLst>
      <p:tags r:id="rId1"/>
    </p:custDataLst>
    <p:extLst>
      <p:ext uri="{BB962C8B-B14F-4D97-AF65-F5344CB8AC3E}">
        <p14:creationId xmlns:p14="http://schemas.microsoft.com/office/powerpoint/2010/main" val="345956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1" nodeType="afterEffect">
                                  <p:stCondLst>
                                    <p:cond delay="0"/>
                                  </p:stCondLst>
                                  <p:childTnLst>
                                    <p:set>
                                      <p:cBhvr>
                                        <p:cTn id="12" dur="1000"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000" fill="hold">
                                          <p:stCondLst>
                                            <p:cond delay="0"/>
                                          </p:stCondLst>
                                        </p:cTn>
                                        <p:tgtEl>
                                          <p:spTgt spid="5122"/>
                                        </p:tgtEl>
                                        <p:attrNameLst>
                                          <p:attrName>style.visibility</p:attrName>
                                        </p:attrNameLst>
                                      </p:cBhvr>
                                      <p:to>
                                        <p:strVal val="visible"/>
                                      </p:to>
                                    </p:set>
                                    <p:animEffect transition="in" filter="fade">
                                      <p:cBhvr>
                                        <p:cTn id="23" dur="1000"/>
                                        <p:tgtEl>
                                          <p:spTgt spid="512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0"/>
                                  </p:stCondLst>
                                  <p:childTnLst>
                                    <p:set>
                                      <p:cBhvr>
                                        <p:cTn id="32" dur="1000" fill="hold">
                                          <p:stCondLst>
                                            <p:cond delay="0"/>
                                          </p:stCondLst>
                                        </p:cTn>
                                        <p:tgtEl>
                                          <p:spTgt spid="5124"/>
                                        </p:tgtEl>
                                        <p:attrNameLst>
                                          <p:attrName>style.visibility</p:attrName>
                                        </p:attrNameLst>
                                      </p:cBhvr>
                                      <p:to>
                                        <p:strVal val="visible"/>
                                      </p:to>
                                    </p:set>
                                    <p:animEffect transition="in" filter="fade">
                                      <p:cBhvr>
                                        <p:cTn id="33" dur="1000"/>
                                        <p:tgtEl>
                                          <p:spTgt spid="51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bldLvl="0" animBg="1"/>
      <p:bldP spid="8" grpId="0"/>
      <p:bldP spid="10" grpId="0"/>
      <p:bldP spid="2" grpId="0"/>
      <p:bldP spid="4" grpId="0" bldLvl="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505200" cy="6858000"/>
          </a:xfrm>
          <a:prstGeom prst="rect">
            <a:avLst/>
          </a:prstGeom>
          <a:solidFill>
            <a:srgbClr val="6D1A1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3"/>
            </p:custDataLst>
          </p:nvPr>
        </p:nvSpPr>
        <p:spPr>
          <a:xfrm>
            <a:off x="304800" y="304800"/>
            <a:ext cx="3201035" cy="6096000"/>
          </a:xfrm>
          <a:prstGeom prst="rect">
            <a:avLst/>
          </a:prstGeom>
          <a:noFill/>
          <a:ln w="19050">
            <a:solidFill>
              <a:srgbClr val="FFFFFF"/>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矩形 17"/>
          <p:cNvSpPr/>
          <p:nvPr>
            <p:custDataLst>
              <p:tags r:id="rId4"/>
            </p:custDataLst>
          </p:nvPr>
        </p:nvSpPr>
        <p:spPr>
          <a:xfrm>
            <a:off x="3505835" y="304800"/>
            <a:ext cx="8228965" cy="6096000"/>
          </a:xfrm>
          <a:prstGeom prst="rect">
            <a:avLst/>
          </a:prstGeom>
          <a:noFill/>
          <a:ln w="19050">
            <a:solidFill>
              <a:srgbClr val="8D2722"/>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任意多边形: 形状 6"/>
          <p:cNvSpPr>
            <a:spLocks noChangeAspect="1"/>
          </p:cNvSpPr>
          <p:nvPr>
            <p:custDataLst>
              <p:tags r:id="rId5"/>
            </p:custDataLst>
          </p:nvPr>
        </p:nvSpPr>
        <p:spPr>
          <a:xfrm rot="10800000">
            <a:off x="12914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任意多边形: 形状 7"/>
          <p:cNvSpPr>
            <a:spLocks noChangeAspect="1"/>
          </p:cNvSpPr>
          <p:nvPr>
            <p:custDataLst>
              <p:tags r:id="rId6"/>
            </p:custDataLst>
          </p:nvPr>
        </p:nvSpPr>
        <p:spPr>
          <a:xfrm rot="10800000">
            <a:off x="6866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7"/>
            </p:custDataLst>
          </p:nvPr>
        </p:nvSpPr>
        <p:spPr>
          <a:xfrm>
            <a:off x="609600" y="1219200"/>
            <a:ext cx="2712085" cy="2235200"/>
          </a:xfrm>
          <a:prstGeom prst="rect">
            <a:avLst/>
          </a:prstGeom>
          <a:noFill/>
        </p:spPr>
        <p:txBody>
          <a:bodyPr wrap="square" lIns="63500" tIns="25400" rIns="63500" bIns="25400" rtlCol="0" anchor="t" anchorCtr="0">
            <a:normAutofit/>
          </a:bodyPr>
          <a:lstStyle/>
          <a:p>
            <a:pPr marL="571500" indent="-571500" algn="l">
              <a:lnSpc>
                <a:spcPct val="100000"/>
              </a:lnSpc>
              <a:spcBef>
                <a:spcPts val="0"/>
              </a:spcBef>
              <a:spcAft>
                <a:spcPts val="0"/>
              </a:spcAft>
              <a:buSzPct val="100000"/>
              <a:buFont typeface="Wingdings" panose="05000000000000000000" charset="0"/>
              <a:buChar char="l"/>
            </a:pPr>
            <a:r>
              <a:rPr lang="zh-CN" altLang="en-US" sz="4000" b="1" spc="160">
                <a:solidFill>
                  <a:schemeClr val="lt1"/>
                </a:solidFill>
                <a:latin typeface="微软雅黑" panose="020B0503020204020204" pitchFamily="34" charset="-122"/>
                <a:ea typeface="微软雅黑" panose="020B0503020204020204" pitchFamily="34" charset="-122"/>
              </a:rPr>
              <a:t>马克思主义法治理论</a:t>
            </a:r>
          </a:p>
        </p:txBody>
      </p:sp>
      <p:sp>
        <p:nvSpPr>
          <p:cNvPr id="76" name="文本框 75"/>
          <p:cNvSpPr txBox="1"/>
          <p:nvPr>
            <p:custDataLst>
              <p:tags r:id="rId8"/>
            </p:custDataLst>
          </p:nvPr>
        </p:nvSpPr>
        <p:spPr>
          <a:xfrm>
            <a:off x="4069715" y="1987550"/>
            <a:ext cx="7260590" cy="3952875"/>
          </a:xfrm>
          <a:prstGeom prst="rect">
            <a:avLst/>
          </a:prstGeom>
          <a:noFill/>
        </p:spPr>
        <p:txBody>
          <a:bodyPr vert="horz" wrap="square" lIns="91440" tIns="45720" rIns="91440" bIns="45720" rtlCol="0" anchor="t" anchorCtr="0">
            <a:noAutofit/>
          </a:bodyPr>
          <a:lstStyle/>
          <a:p>
            <a:pPr marL="0" indent="0">
              <a:lnSpc>
                <a:spcPct val="120000"/>
              </a:lnSpc>
              <a:buNone/>
            </a:pPr>
            <a:r>
              <a:rPr sz="2400" b="1">
                <a:solidFill>
                  <a:srgbClr val="C00000"/>
                </a:solidFill>
                <a:latin typeface="+mj-ea"/>
                <a:ea typeface="+mj-ea"/>
                <a:sym typeface="+mn-ea"/>
              </a:rPr>
              <a:t>物质资料生产方式</a:t>
            </a:r>
          </a:p>
          <a:p>
            <a:pPr lvl="1" algn="l">
              <a:lnSpc>
                <a:spcPct val="130000"/>
              </a:lnSpc>
              <a:buClrTx/>
              <a:buSzTx/>
              <a:buFont typeface="Wingdings" panose="05000000000000000000" charset="0"/>
              <a:buChar char="n"/>
            </a:pPr>
            <a:r>
              <a:rPr sz="2400">
                <a:latin typeface="微软雅黑" panose="020B0503020204020204" pitchFamily="34" charset="-122"/>
                <a:cs typeface="微软雅黑" panose="020B0503020204020204" pitchFamily="34" charset="-122"/>
                <a:sym typeface="+mn-ea"/>
              </a:rPr>
              <a:t>  马克思主义认为，法所反映的统治阶级意志的内容最终是由社会物质生活条件决定的。物质生活条件是指人类生存相关的地理环境、人口和物质资料生产方式。</a:t>
            </a:r>
            <a:endParaRPr sz="2400">
              <a:solidFill>
                <a:schemeClr val="tx1"/>
              </a:solidFill>
              <a:latin typeface="微软雅黑" panose="020B0503020204020204" pitchFamily="34" charset="-122"/>
              <a:cs typeface="微软雅黑" panose="020B0503020204020204" pitchFamily="34" charset="-122"/>
              <a:sym typeface="+mn-ea"/>
            </a:endParaRPr>
          </a:p>
          <a:p>
            <a:pPr lvl="1" algn="l">
              <a:lnSpc>
                <a:spcPct val="130000"/>
              </a:lnSpc>
              <a:buClrTx/>
              <a:buSzTx/>
              <a:buFont typeface="Wingdings" panose="05000000000000000000" charset="0"/>
              <a:buChar char="n"/>
            </a:pPr>
            <a:r>
              <a:rPr sz="2400">
                <a:latin typeface="微软雅黑" panose="020B0503020204020204" pitchFamily="34" charset="-122"/>
                <a:cs typeface="微软雅黑" panose="020B0503020204020204" pitchFamily="34" charset="-122"/>
                <a:sym typeface="+mn-ea"/>
              </a:rPr>
              <a:t>  物质资料生产方式即生产力和生产关系的对立统一，</a:t>
            </a:r>
            <a:r>
              <a:rPr sz="2400">
                <a:solidFill>
                  <a:srgbClr val="0000FF"/>
                </a:solidFill>
                <a:latin typeface="+mj-ea"/>
                <a:ea typeface="+mj-ea"/>
                <a:sym typeface="+mn-ea"/>
              </a:rPr>
              <a:t>是社会发展的决定性因素，也是法产生、存在和发展的决定性因素</a:t>
            </a:r>
            <a:r>
              <a:rPr sz="2400">
                <a:solidFill>
                  <a:srgbClr val="0000FF"/>
                </a:solidFill>
                <a:latin typeface="微软雅黑" panose="020B0503020204020204" pitchFamily="34" charset="-122"/>
                <a:cs typeface="微软雅黑" panose="020B0503020204020204" pitchFamily="34" charset="-122"/>
                <a:sym typeface="+mn-ea"/>
              </a:rPr>
              <a:t>。</a:t>
            </a:r>
            <a:r>
              <a:rPr lang="zh-CN" sz="2400">
                <a:solidFill>
                  <a:srgbClr val="0000FF"/>
                </a:solidFill>
                <a:latin typeface="微软雅黑" panose="020B0503020204020204" pitchFamily="34" charset="-122"/>
                <a:cs typeface="微软雅黑" panose="020B0503020204020204" pitchFamily="34" charset="-122"/>
                <a:sym typeface="+mn-ea"/>
              </a:rPr>
              <a:t>（经济基础决定上层建筑）</a:t>
            </a:r>
            <a:r>
              <a:rPr sz="2400">
                <a:solidFill>
                  <a:srgbClr val="0000FF"/>
                </a:solidFill>
                <a:latin typeface="微软雅黑" panose="020B0503020204020204" pitchFamily="34" charset="-122"/>
                <a:cs typeface="微软雅黑" panose="020B0503020204020204" pitchFamily="34" charset="-122"/>
                <a:sym typeface="+mn-ea"/>
              </a:rPr>
              <a:t>  </a:t>
            </a:r>
            <a:r>
              <a:rPr sz="2400">
                <a:solidFill>
                  <a:srgbClr val="C00000"/>
                </a:solidFill>
                <a:latin typeface="微软雅黑" panose="020B0503020204020204" pitchFamily="34" charset="-122"/>
                <a:cs typeface="微软雅黑" panose="020B0503020204020204" pitchFamily="34" charset="-122"/>
                <a:sym typeface="+mn-ea"/>
              </a:rPr>
              <a:t>    </a:t>
            </a:r>
            <a:r>
              <a:rPr sz="2400">
                <a:latin typeface="微软雅黑" panose="020B0503020204020204" pitchFamily="34" charset="-122"/>
                <a:cs typeface="微软雅黑" panose="020B0503020204020204" pitchFamily="34" charset="-122"/>
                <a:sym typeface="+mn-ea"/>
              </a:rPr>
              <a:t> </a:t>
            </a:r>
            <a:endParaRPr sz="2400" spc="12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28" name="组合 27"/>
          <p:cNvGrpSpPr/>
          <p:nvPr/>
        </p:nvGrpSpPr>
        <p:grpSpPr>
          <a:xfrm>
            <a:off x="3732530" y="897255"/>
            <a:ext cx="4322445" cy="829310"/>
            <a:chOff x="5878" y="1413"/>
            <a:chExt cx="6807" cy="1306"/>
          </a:xfrm>
        </p:grpSpPr>
        <p:grpSp>
          <p:nvGrpSpPr>
            <p:cNvPr id="5" name="组合 4"/>
            <p:cNvGrpSpPr/>
            <p:nvPr>
              <p:custDataLst>
                <p:tags r:id="rId9"/>
              </p:custDataLst>
            </p:nvPr>
          </p:nvGrpSpPr>
          <p:grpSpPr>
            <a:xfrm>
              <a:off x="5878" y="1413"/>
              <a:ext cx="1674" cy="1307"/>
              <a:chOff x="1737" y="3161"/>
              <a:chExt cx="1394" cy="1818"/>
            </a:xfrm>
          </p:grpSpPr>
          <p:grpSp>
            <p:nvGrpSpPr>
              <p:cNvPr id="6" name="组合 5"/>
              <p:cNvGrpSpPr/>
              <p:nvPr/>
            </p:nvGrpSpPr>
            <p:grpSpPr>
              <a:xfrm>
                <a:off x="1852" y="3706"/>
                <a:ext cx="1191" cy="1273"/>
                <a:chOff x="3720" y="3277"/>
                <a:chExt cx="630" cy="673"/>
              </a:xfrm>
            </p:grpSpPr>
            <p:sp>
              <p:nvSpPr>
                <p:cNvPr id="7" name="Freeform 93"/>
                <p:cNvSpPr/>
                <p:nvPr>
                  <p:custDataLst>
                    <p:tags r:id="rId12"/>
                  </p:custDataLst>
                </p:nvPr>
              </p:nvSpPr>
              <p:spPr bwMode="auto">
                <a:xfrm>
                  <a:off x="3720" y="3277"/>
                  <a:ext cx="630" cy="357"/>
                </a:xfrm>
                <a:custGeom>
                  <a:avLst/>
                  <a:gdLst>
                    <a:gd name="T0" fmla="*/ 475 w 665"/>
                    <a:gd name="T1" fmla="*/ 4 h 376"/>
                    <a:gd name="T2" fmla="*/ 414 w 665"/>
                    <a:gd name="T3" fmla="*/ 55 h 376"/>
                    <a:gd name="T4" fmla="*/ 350 w 665"/>
                    <a:gd name="T5" fmla="*/ 9 h 376"/>
                    <a:gd name="T6" fmla="*/ 301 w 665"/>
                    <a:gd name="T7" fmla="*/ 61 h 376"/>
                    <a:gd name="T8" fmla="*/ 225 w 665"/>
                    <a:gd name="T9" fmla="*/ 23 h 376"/>
                    <a:gd name="T10" fmla="*/ 170 w 665"/>
                    <a:gd name="T11" fmla="*/ 85 h 376"/>
                    <a:gd name="T12" fmla="*/ 122 w 665"/>
                    <a:gd name="T13" fmla="*/ 55 h 376"/>
                    <a:gd name="T14" fmla="*/ 71 w 665"/>
                    <a:gd name="T15" fmla="*/ 72 h 376"/>
                    <a:gd name="T16" fmla="*/ 76 w 665"/>
                    <a:gd name="T17" fmla="*/ 134 h 376"/>
                    <a:gd name="T18" fmla="*/ 6 w 665"/>
                    <a:gd name="T19" fmla="*/ 191 h 376"/>
                    <a:gd name="T20" fmla="*/ 53 w 665"/>
                    <a:gd name="T21" fmla="*/ 260 h 376"/>
                    <a:gd name="T22" fmla="*/ 70 w 665"/>
                    <a:gd name="T23" fmla="*/ 347 h 376"/>
                    <a:gd name="T24" fmla="*/ 148 w 665"/>
                    <a:gd name="T25" fmla="*/ 317 h 376"/>
                    <a:gd name="T26" fmla="*/ 227 w 665"/>
                    <a:gd name="T27" fmla="*/ 370 h 376"/>
                    <a:gd name="T28" fmla="*/ 299 w 665"/>
                    <a:gd name="T29" fmla="*/ 301 h 376"/>
                    <a:gd name="T30" fmla="*/ 377 w 665"/>
                    <a:gd name="T31" fmla="*/ 370 h 376"/>
                    <a:gd name="T32" fmla="*/ 458 w 665"/>
                    <a:gd name="T33" fmla="*/ 308 h 376"/>
                    <a:gd name="T34" fmla="*/ 524 w 665"/>
                    <a:gd name="T35" fmla="*/ 358 h 376"/>
                    <a:gd name="T36" fmla="*/ 564 w 665"/>
                    <a:gd name="T37" fmla="*/ 285 h 376"/>
                    <a:gd name="T38" fmla="*/ 639 w 665"/>
                    <a:gd name="T39" fmla="*/ 291 h 376"/>
                    <a:gd name="T40" fmla="*/ 650 w 665"/>
                    <a:gd name="T41" fmla="*/ 211 h 376"/>
                    <a:gd name="T42" fmla="*/ 579 w 665"/>
                    <a:gd name="T43" fmla="*/ 177 h 376"/>
                    <a:gd name="T44" fmla="*/ 612 w 665"/>
                    <a:gd name="T45" fmla="*/ 152 h 376"/>
                    <a:gd name="T46" fmla="*/ 615 w 665"/>
                    <a:gd name="T47" fmla="*/ 109 h 376"/>
                    <a:gd name="T48" fmla="*/ 567 w 665"/>
                    <a:gd name="T49" fmla="*/ 83 h 376"/>
                    <a:gd name="T50" fmla="*/ 513 w 665"/>
                    <a:gd name="T51" fmla="*/ 100 h 376"/>
                    <a:gd name="T52" fmla="*/ 524 w 665"/>
                    <a:gd name="T53" fmla="*/ 64 h 376"/>
                    <a:gd name="T54" fmla="*/ 475 w 665"/>
                    <a:gd name="T55" fmla="*/ 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376">
                      <a:moveTo>
                        <a:pt x="475" y="4"/>
                      </a:moveTo>
                      <a:cubicBezTo>
                        <a:pt x="446" y="0"/>
                        <a:pt x="418" y="24"/>
                        <a:pt x="414" y="55"/>
                      </a:cubicBezTo>
                      <a:cubicBezTo>
                        <a:pt x="400" y="31"/>
                        <a:pt x="377" y="10"/>
                        <a:pt x="350" y="9"/>
                      </a:cubicBezTo>
                      <a:cubicBezTo>
                        <a:pt x="324" y="8"/>
                        <a:pt x="297" y="33"/>
                        <a:pt x="301" y="61"/>
                      </a:cubicBezTo>
                      <a:cubicBezTo>
                        <a:pt x="283" y="36"/>
                        <a:pt x="254" y="20"/>
                        <a:pt x="225" y="23"/>
                      </a:cubicBezTo>
                      <a:cubicBezTo>
                        <a:pt x="196" y="27"/>
                        <a:pt x="170" y="54"/>
                        <a:pt x="170" y="85"/>
                      </a:cubicBezTo>
                      <a:cubicBezTo>
                        <a:pt x="157" y="71"/>
                        <a:pt x="140" y="59"/>
                        <a:pt x="122" y="55"/>
                      </a:cubicBezTo>
                      <a:cubicBezTo>
                        <a:pt x="103" y="52"/>
                        <a:pt x="83" y="57"/>
                        <a:pt x="71" y="72"/>
                      </a:cubicBezTo>
                      <a:cubicBezTo>
                        <a:pt x="58" y="87"/>
                        <a:pt x="63" y="119"/>
                        <a:pt x="76" y="134"/>
                      </a:cubicBezTo>
                      <a:cubicBezTo>
                        <a:pt x="35" y="122"/>
                        <a:pt x="14" y="155"/>
                        <a:pt x="6" y="191"/>
                      </a:cubicBezTo>
                      <a:cubicBezTo>
                        <a:pt x="0" y="220"/>
                        <a:pt x="14" y="276"/>
                        <a:pt x="53" y="260"/>
                      </a:cubicBezTo>
                      <a:cubicBezTo>
                        <a:pt x="34" y="286"/>
                        <a:pt x="42" y="330"/>
                        <a:pt x="70" y="347"/>
                      </a:cubicBezTo>
                      <a:cubicBezTo>
                        <a:pt x="97" y="363"/>
                        <a:pt x="137" y="349"/>
                        <a:pt x="148" y="317"/>
                      </a:cubicBezTo>
                      <a:cubicBezTo>
                        <a:pt x="154" y="353"/>
                        <a:pt x="193" y="376"/>
                        <a:pt x="227" y="370"/>
                      </a:cubicBezTo>
                      <a:cubicBezTo>
                        <a:pt x="260" y="363"/>
                        <a:pt x="287" y="334"/>
                        <a:pt x="299" y="301"/>
                      </a:cubicBezTo>
                      <a:cubicBezTo>
                        <a:pt x="307" y="338"/>
                        <a:pt x="341" y="368"/>
                        <a:pt x="377" y="370"/>
                      </a:cubicBezTo>
                      <a:cubicBezTo>
                        <a:pt x="413" y="372"/>
                        <a:pt x="449" y="345"/>
                        <a:pt x="458" y="308"/>
                      </a:cubicBezTo>
                      <a:cubicBezTo>
                        <a:pt x="462" y="339"/>
                        <a:pt x="494" y="364"/>
                        <a:pt x="524" y="358"/>
                      </a:cubicBezTo>
                      <a:cubicBezTo>
                        <a:pt x="553" y="351"/>
                        <a:pt x="573" y="315"/>
                        <a:pt x="564" y="285"/>
                      </a:cubicBezTo>
                      <a:cubicBezTo>
                        <a:pt x="582" y="307"/>
                        <a:pt x="618" y="310"/>
                        <a:pt x="639" y="291"/>
                      </a:cubicBezTo>
                      <a:cubicBezTo>
                        <a:pt x="660" y="272"/>
                        <a:pt x="665" y="236"/>
                        <a:pt x="650" y="211"/>
                      </a:cubicBezTo>
                      <a:cubicBezTo>
                        <a:pt x="636" y="185"/>
                        <a:pt x="606" y="172"/>
                        <a:pt x="579" y="177"/>
                      </a:cubicBezTo>
                      <a:cubicBezTo>
                        <a:pt x="592" y="173"/>
                        <a:pt x="605" y="164"/>
                        <a:pt x="612" y="152"/>
                      </a:cubicBezTo>
                      <a:cubicBezTo>
                        <a:pt x="620" y="139"/>
                        <a:pt x="621" y="122"/>
                        <a:pt x="615" y="109"/>
                      </a:cubicBezTo>
                      <a:cubicBezTo>
                        <a:pt x="607" y="91"/>
                        <a:pt x="586" y="82"/>
                        <a:pt x="567" y="83"/>
                      </a:cubicBezTo>
                      <a:cubicBezTo>
                        <a:pt x="547" y="83"/>
                        <a:pt x="531" y="93"/>
                        <a:pt x="513" y="100"/>
                      </a:cubicBezTo>
                      <a:cubicBezTo>
                        <a:pt x="517" y="98"/>
                        <a:pt x="523" y="69"/>
                        <a:pt x="524" y="64"/>
                      </a:cubicBezTo>
                      <a:cubicBezTo>
                        <a:pt x="531" y="25"/>
                        <a:pt x="509" y="7"/>
                        <a:pt x="475" y="4"/>
                      </a:cubicBezTo>
                      <a:close/>
                    </a:path>
                  </a:pathLst>
                </a:custGeom>
                <a:solidFill>
                  <a:schemeClr val="accent4">
                    <a:lumMod val="40000"/>
                    <a:lumOff val="60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29" name="Freeform 97"/>
                <p:cNvSpPr/>
                <p:nvPr>
                  <p:custDataLst>
                    <p:tags r:id="rId13"/>
                  </p:custDataLst>
                </p:nvPr>
              </p:nvSpPr>
              <p:spPr bwMode="auto">
                <a:xfrm>
                  <a:off x="3855" y="3804"/>
                  <a:ext cx="38" cy="47"/>
                </a:xfrm>
                <a:custGeom>
                  <a:avLst/>
                  <a:gdLst>
                    <a:gd name="T0" fmla="*/ 1 w 32"/>
                    <a:gd name="T1" fmla="*/ 18 h 39"/>
                    <a:gd name="T2" fmla="*/ 19 w 32"/>
                    <a:gd name="T3" fmla="*/ 35 h 39"/>
                    <a:gd name="T4" fmla="*/ 28 w 32"/>
                    <a:gd name="T5" fmla="*/ 26 h 39"/>
                    <a:gd name="T6" fmla="*/ 20 w 32"/>
                    <a:gd name="T7" fmla="*/ 2 h 39"/>
                    <a:gd name="T8" fmla="*/ 1 w 32"/>
                    <a:gd name="T9" fmla="*/ 18 h 39"/>
                  </a:gdLst>
                  <a:ahLst/>
                  <a:cxnLst>
                    <a:cxn ang="0">
                      <a:pos x="T0" y="T1"/>
                    </a:cxn>
                    <a:cxn ang="0">
                      <a:pos x="T2" y="T3"/>
                    </a:cxn>
                    <a:cxn ang="0">
                      <a:pos x="T4" y="T5"/>
                    </a:cxn>
                    <a:cxn ang="0">
                      <a:pos x="T6" y="T7"/>
                    </a:cxn>
                    <a:cxn ang="0">
                      <a:pos x="T8" y="T9"/>
                    </a:cxn>
                  </a:cxnLst>
                  <a:rect l="0" t="0" r="r" b="b"/>
                  <a:pathLst>
                    <a:path w="32" h="39">
                      <a:moveTo>
                        <a:pt x="1" y="18"/>
                      </a:moveTo>
                      <a:cubicBezTo>
                        <a:pt x="0" y="27"/>
                        <a:pt x="9" y="39"/>
                        <a:pt x="19" y="35"/>
                      </a:cubicBezTo>
                      <a:cubicBezTo>
                        <a:pt x="23" y="34"/>
                        <a:pt x="26" y="30"/>
                        <a:pt x="28" y="26"/>
                      </a:cubicBezTo>
                      <a:cubicBezTo>
                        <a:pt x="32" y="18"/>
                        <a:pt x="31" y="5"/>
                        <a:pt x="20" y="2"/>
                      </a:cubicBezTo>
                      <a:cubicBezTo>
                        <a:pt x="10" y="0"/>
                        <a:pt x="1" y="9"/>
                        <a:pt x="1" y="18"/>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40" name="Freeform 98"/>
                <p:cNvSpPr/>
                <p:nvPr>
                  <p:custDataLst>
                    <p:tags r:id="rId14"/>
                  </p:custDataLst>
                </p:nvPr>
              </p:nvSpPr>
              <p:spPr bwMode="auto">
                <a:xfrm>
                  <a:off x="4073" y="3900"/>
                  <a:ext cx="38" cy="44"/>
                </a:xfrm>
                <a:custGeom>
                  <a:avLst/>
                  <a:gdLst>
                    <a:gd name="T0" fmla="*/ 0 w 32"/>
                    <a:gd name="T1" fmla="*/ 20 h 37"/>
                    <a:gd name="T2" fmla="*/ 17 w 32"/>
                    <a:gd name="T3" fmla="*/ 35 h 37"/>
                    <a:gd name="T4" fmla="*/ 31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1" y="18"/>
                      </a:cubicBezTo>
                      <a:cubicBezTo>
                        <a:pt x="32" y="8"/>
                        <a:pt x="23" y="0"/>
                        <a:pt x="13" y="2"/>
                      </a:cubicBezTo>
                      <a:cubicBezTo>
                        <a:pt x="6" y="3"/>
                        <a:pt x="0" y="10"/>
                        <a:pt x="0" y="17"/>
                      </a:cubicBezTo>
                      <a:cubicBezTo>
                        <a:pt x="0" y="18"/>
                        <a:pt x="0" y="19"/>
                        <a:pt x="0"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51" name="Freeform 99"/>
                <p:cNvSpPr/>
                <p:nvPr>
                  <p:custDataLst>
                    <p:tags r:id="rId15"/>
                  </p:custDataLst>
                </p:nvPr>
              </p:nvSpPr>
              <p:spPr bwMode="auto">
                <a:xfrm>
                  <a:off x="4248" y="3705"/>
                  <a:ext cx="44" cy="54"/>
                </a:xfrm>
                <a:custGeom>
                  <a:avLst/>
                  <a:gdLst>
                    <a:gd name="T0" fmla="*/ 2 w 37"/>
                    <a:gd name="T1" fmla="*/ 16 h 44"/>
                    <a:gd name="T2" fmla="*/ 4 w 37"/>
                    <a:gd name="T3" fmla="*/ 32 h 44"/>
                    <a:gd name="T4" fmla="*/ 28 w 37"/>
                    <a:gd name="T5" fmla="*/ 37 h 44"/>
                    <a:gd name="T6" fmla="*/ 37 w 37"/>
                    <a:gd name="T7" fmla="*/ 22 h 44"/>
                    <a:gd name="T8" fmla="*/ 34 w 37"/>
                    <a:gd name="T9" fmla="*/ 7 h 44"/>
                    <a:gd name="T10" fmla="*/ 16 w 37"/>
                    <a:gd name="T11" fmla="*/ 1 h 44"/>
                    <a:gd name="T12" fmla="*/ 2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2" y="16"/>
                      </a:moveTo>
                      <a:cubicBezTo>
                        <a:pt x="0" y="21"/>
                        <a:pt x="1" y="27"/>
                        <a:pt x="4" y="32"/>
                      </a:cubicBezTo>
                      <a:cubicBezTo>
                        <a:pt x="9" y="40"/>
                        <a:pt x="20" y="44"/>
                        <a:pt x="28" y="37"/>
                      </a:cubicBezTo>
                      <a:cubicBezTo>
                        <a:pt x="33" y="34"/>
                        <a:pt x="36" y="27"/>
                        <a:pt x="37" y="22"/>
                      </a:cubicBezTo>
                      <a:cubicBezTo>
                        <a:pt x="37" y="17"/>
                        <a:pt x="36" y="11"/>
                        <a:pt x="34" y="7"/>
                      </a:cubicBezTo>
                      <a:cubicBezTo>
                        <a:pt x="30" y="2"/>
                        <a:pt x="22" y="0"/>
                        <a:pt x="16" y="1"/>
                      </a:cubicBezTo>
                      <a:cubicBezTo>
                        <a:pt x="9" y="3"/>
                        <a:pt x="3" y="9"/>
                        <a:pt x="2" y="16"/>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69" name="Freeform 100"/>
                <p:cNvSpPr/>
                <p:nvPr>
                  <p:custDataLst>
                    <p:tags r:id="rId16"/>
                  </p:custDataLst>
                </p:nvPr>
              </p:nvSpPr>
              <p:spPr bwMode="auto">
                <a:xfrm>
                  <a:off x="4091" y="3708"/>
                  <a:ext cx="39" cy="44"/>
                </a:xfrm>
                <a:custGeom>
                  <a:avLst/>
                  <a:gdLst>
                    <a:gd name="T0" fmla="*/ 1 w 33"/>
                    <a:gd name="T1" fmla="*/ 20 h 37"/>
                    <a:gd name="T2" fmla="*/ 18 w 33"/>
                    <a:gd name="T3" fmla="*/ 35 h 37"/>
                    <a:gd name="T4" fmla="*/ 32 w 33"/>
                    <a:gd name="T5" fmla="*/ 18 h 37"/>
                    <a:gd name="T6" fmla="*/ 14 w 33"/>
                    <a:gd name="T7" fmla="*/ 2 h 37"/>
                    <a:gd name="T8" fmla="*/ 1 w 33"/>
                    <a:gd name="T9" fmla="*/ 17 h 37"/>
                    <a:gd name="T10" fmla="*/ 1 w 33"/>
                    <a:gd name="T11" fmla="*/ 20 h 37"/>
                  </a:gdLst>
                  <a:ahLst/>
                  <a:cxnLst>
                    <a:cxn ang="0">
                      <a:pos x="T0" y="T1"/>
                    </a:cxn>
                    <a:cxn ang="0">
                      <a:pos x="T2" y="T3"/>
                    </a:cxn>
                    <a:cxn ang="0">
                      <a:pos x="T4" y="T5"/>
                    </a:cxn>
                    <a:cxn ang="0">
                      <a:pos x="T6" y="T7"/>
                    </a:cxn>
                    <a:cxn ang="0">
                      <a:pos x="T8" y="T9"/>
                    </a:cxn>
                    <a:cxn ang="0">
                      <a:pos x="T10" y="T11"/>
                    </a:cxn>
                  </a:cxnLst>
                  <a:rect l="0" t="0" r="r" b="b"/>
                  <a:pathLst>
                    <a:path w="33" h="37">
                      <a:moveTo>
                        <a:pt x="1" y="20"/>
                      </a:moveTo>
                      <a:cubicBezTo>
                        <a:pt x="2" y="28"/>
                        <a:pt x="9" y="37"/>
                        <a:pt x="18" y="35"/>
                      </a:cubicBezTo>
                      <a:cubicBezTo>
                        <a:pt x="25" y="34"/>
                        <a:pt x="32" y="26"/>
                        <a:pt x="32" y="18"/>
                      </a:cubicBezTo>
                      <a:cubicBezTo>
                        <a:pt x="33" y="8"/>
                        <a:pt x="24" y="0"/>
                        <a:pt x="14" y="2"/>
                      </a:cubicBezTo>
                      <a:cubicBezTo>
                        <a:pt x="7" y="3"/>
                        <a:pt x="1" y="10"/>
                        <a:pt x="1" y="17"/>
                      </a:cubicBezTo>
                      <a:cubicBezTo>
                        <a:pt x="0" y="18"/>
                        <a:pt x="1" y="19"/>
                        <a:pt x="1" y="2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0" name="Freeform 101"/>
                <p:cNvSpPr/>
                <p:nvPr>
                  <p:custDataLst>
                    <p:tags r:id="rId17"/>
                  </p:custDataLst>
                </p:nvPr>
              </p:nvSpPr>
              <p:spPr bwMode="auto">
                <a:xfrm>
                  <a:off x="3932" y="3898"/>
                  <a:ext cx="44" cy="52"/>
                </a:xfrm>
                <a:custGeom>
                  <a:avLst/>
                  <a:gdLst>
                    <a:gd name="T0" fmla="*/ 1 w 37"/>
                    <a:gd name="T1" fmla="*/ 16 h 44"/>
                    <a:gd name="T2" fmla="*/ 3 w 37"/>
                    <a:gd name="T3" fmla="*/ 32 h 44"/>
                    <a:gd name="T4" fmla="*/ 28 w 37"/>
                    <a:gd name="T5" fmla="*/ 37 h 44"/>
                    <a:gd name="T6" fmla="*/ 36 w 37"/>
                    <a:gd name="T7" fmla="*/ 22 h 44"/>
                    <a:gd name="T8" fmla="*/ 33 w 37"/>
                    <a:gd name="T9" fmla="*/ 7 h 44"/>
                    <a:gd name="T10" fmla="*/ 16 w 37"/>
                    <a:gd name="T11" fmla="*/ 1 h 44"/>
                    <a:gd name="T12" fmla="*/ 1 w 37"/>
                    <a:gd name="T13" fmla="*/ 16 h 44"/>
                  </a:gdLst>
                  <a:ahLst/>
                  <a:cxnLst>
                    <a:cxn ang="0">
                      <a:pos x="T0" y="T1"/>
                    </a:cxn>
                    <a:cxn ang="0">
                      <a:pos x="T2" y="T3"/>
                    </a:cxn>
                    <a:cxn ang="0">
                      <a:pos x="T4" y="T5"/>
                    </a:cxn>
                    <a:cxn ang="0">
                      <a:pos x="T6" y="T7"/>
                    </a:cxn>
                    <a:cxn ang="0">
                      <a:pos x="T8" y="T9"/>
                    </a:cxn>
                    <a:cxn ang="0">
                      <a:pos x="T10" y="T11"/>
                    </a:cxn>
                    <a:cxn ang="0">
                      <a:pos x="T12" y="T13"/>
                    </a:cxn>
                  </a:cxnLst>
                  <a:rect l="0" t="0" r="r" b="b"/>
                  <a:pathLst>
                    <a:path w="37" h="44">
                      <a:moveTo>
                        <a:pt x="1" y="16"/>
                      </a:moveTo>
                      <a:cubicBezTo>
                        <a:pt x="0" y="21"/>
                        <a:pt x="0" y="27"/>
                        <a:pt x="3" y="32"/>
                      </a:cubicBezTo>
                      <a:cubicBezTo>
                        <a:pt x="8" y="40"/>
                        <a:pt x="20" y="44"/>
                        <a:pt x="28" y="37"/>
                      </a:cubicBezTo>
                      <a:cubicBezTo>
                        <a:pt x="32" y="34"/>
                        <a:pt x="35" y="27"/>
                        <a:pt x="36" y="22"/>
                      </a:cubicBezTo>
                      <a:cubicBezTo>
                        <a:pt x="37" y="17"/>
                        <a:pt x="36" y="11"/>
                        <a:pt x="33" y="7"/>
                      </a:cubicBezTo>
                      <a:cubicBezTo>
                        <a:pt x="29" y="2"/>
                        <a:pt x="22" y="0"/>
                        <a:pt x="16" y="1"/>
                      </a:cubicBezTo>
                      <a:cubicBezTo>
                        <a:pt x="9" y="3"/>
                        <a:pt x="3" y="9"/>
                        <a:pt x="1" y="16"/>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1" name="Freeform 102"/>
                <p:cNvSpPr/>
                <p:nvPr>
                  <p:custDataLst>
                    <p:tags r:id="rId18"/>
                  </p:custDataLst>
                </p:nvPr>
              </p:nvSpPr>
              <p:spPr bwMode="auto">
                <a:xfrm>
                  <a:off x="4017" y="3804"/>
                  <a:ext cx="38" cy="47"/>
                </a:xfrm>
                <a:custGeom>
                  <a:avLst/>
                  <a:gdLst>
                    <a:gd name="T0" fmla="*/ 0 w 32"/>
                    <a:gd name="T1" fmla="*/ 18 h 39"/>
                    <a:gd name="T2" fmla="*/ 19 w 32"/>
                    <a:gd name="T3" fmla="*/ 35 h 39"/>
                    <a:gd name="T4" fmla="*/ 27 w 32"/>
                    <a:gd name="T5" fmla="*/ 26 h 39"/>
                    <a:gd name="T6" fmla="*/ 19 w 32"/>
                    <a:gd name="T7" fmla="*/ 2 h 39"/>
                    <a:gd name="T8" fmla="*/ 0 w 32"/>
                    <a:gd name="T9" fmla="*/ 18 h 39"/>
                  </a:gdLst>
                  <a:ahLst/>
                  <a:cxnLst>
                    <a:cxn ang="0">
                      <a:pos x="T0" y="T1"/>
                    </a:cxn>
                    <a:cxn ang="0">
                      <a:pos x="T2" y="T3"/>
                    </a:cxn>
                    <a:cxn ang="0">
                      <a:pos x="T4" y="T5"/>
                    </a:cxn>
                    <a:cxn ang="0">
                      <a:pos x="T6" y="T7"/>
                    </a:cxn>
                    <a:cxn ang="0">
                      <a:pos x="T8" y="T9"/>
                    </a:cxn>
                  </a:cxnLst>
                  <a:rect l="0" t="0" r="r" b="b"/>
                  <a:pathLst>
                    <a:path w="32" h="39">
                      <a:moveTo>
                        <a:pt x="0" y="18"/>
                      </a:moveTo>
                      <a:cubicBezTo>
                        <a:pt x="0" y="27"/>
                        <a:pt x="9" y="39"/>
                        <a:pt x="19" y="35"/>
                      </a:cubicBezTo>
                      <a:cubicBezTo>
                        <a:pt x="23" y="34"/>
                        <a:pt x="26" y="30"/>
                        <a:pt x="27" y="26"/>
                      </a:cubicBezTo>
                      <a:cubicBezTo>
                        <a:pt x="32" y="18"/>
                        <a:pt x="30" y="5"/>
                        <a:pt x="19" y="2"/>
                      </a:cubicBezTo>
                      <a:cubicBezTo>
                        <a:pt x="10" y="0"/>
                        <a:pt x="1" y="9"/>
                        <a:pt x="0" y="18"/>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2" name="Freeform 103"/>
                <p:cNvSpPr/>
                <p:nvPr>
                  <p:custDataLst>
                    <p:tags r:id="rId19"/>
                  </p:custDataLst>
                </p:nvPr>
              </p:nvSpPr>
              <p:spPr bwMode="auto">
                <a:xfrm>
                  <a:off x="3766" y="3703"/>
                  <a:ext cx="52" cy="56"/>
                </a:xfrm>
                <a:custGeom>
                  <a:avLst/>
                  <a:gdLst>
                    <a:gd name="T0" fmla="*/ 3 w 43"/>
                    <a:gd name="T1" fmla="*/ 22 h 47"/>
                    <a:gd name="T2" fmla="*/ 24 w 43"/>
                    <a:gd name="T3" fmla="*/ 45 h 47"/>
                    <a:gd name="T4" fmla="*/ 41 w 43"/>
                    <a:gd name="T5" fmla="*/ 16 h 47"/>
                    <a:gd name="T6" fmla="*/ 20 w 43"/>
                    <a:gd name="T7" fmla="*/ 3 h 47"/>
                    <a:gd name="T8" fmla="*/ 3 w 43"/>
                    <a:gd name="T9" fmla="*/ 22 h 47"/>
                  </a:gdLst>
                  <a:ahLst/>
                  <a:cxnLst>
                    <a:cxn ang="0">
                      <a:pos x="T0" y="T1"/>
                    </a:cxn>
                    <a:cxn ang="0">
                      <a:pos x="T2" y="T3"/>
                    </a:cxn>
                    <a:cxn ang="0">
                      <a:pos x="T4" y="T5"/>
                    </a:cxn>
                    <a:cxn ang="0">
                      <a:pos x="T6" y="T7"/>
                    </a:cxn>
                    <a:cxn ang="0">
                      <a:pos x="T8" y="T9"/>
                    </a:cxn>
                  </a:cxnLst>
                  <a:rect l="0" t="0" r="r" b="b"/>
                  <a:pathLst>
                    <a:path w="43" h="47">
                      <a:moveTo>
                        <a:pt x="3" y="22"/>
                      </a:moveTo>
                      <a:cubicBezTo>
                        <a:pt x="0" y="35"/>
                        <a:pt x="10" y="47"/>
                        <a:pt x="24" y="45"/>
                      </a:cubicBezTo>
                      <a:cubicBezTo>
                        <a:pt x="37" y="43"/>
                        <a:pt x="43" y="28"/>
                        <a:pt x="41" y="16"/>
                      </a:cubicBezTo>
                      <a:cubicBezTo>
                        <a:pt x="38" y="7"/>
                        <a:pt x="30" y="0"/>
                        <a:pt x="20" y="3"/>
                      </a:cubicBezTo>
                      <a:cubicBezTo>
                        <a:pt x="12" y="6"/>
                        <a:pt x="5" y="14"/>
                        <a:pt x="3" y="22"/>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3" name="Freeform 104"/>
                <p:cNvSpPr/>
                <p:nvPr>
                  <p:custDataLst>
                    <p:tags r:id="rId20"/>
                  </p:custDataLst>
                </p:nvPr>
              </p:nvSpPr>
              <p:spPr bwMode="auto">
                <a:xfrm>
                  <a:off x="4178" y="3804"/>
                  <a:ext cx="38" cy="44"/>
                </a:xfrm>
                <a:custGeom>
                  <a:avLst/>
                  <a:gdLst>
                    <a:gd name="T0" fmla="*/ 0 w 32"/>
                    <a:gd name="T1" fmla="*/ 20 h 37"/>
                    <a:gd name="T2" fmla="*/ 17 w 32"/>
                    <a:gd name="T3" fmla="*/ 35 h 37"/>
                    <a:gd name="T4" fmla="*/ 32 w 32"/>
                    <a:gd name="T5" fmla="*/ 18 h 37"/>
                    <a:gd name="T6" fmla="*/ 13 w 32"/>
                    <a:gd name="T7" fmla="*/ 2 h 37"/>
                    <a:gd name="T8" fmla="*/ 0 w 32"/>
                    <a:gd name="T9" fmla="*/ 17 h 37"/>
                    <a:gd name="T10" fmla="*/ 0 w 32"/>
                    <a:gd name="T11" fmla="*/ 20 h 37"/>
                  </a:gdLst>
                  <a:ahLst/>
                  <a:cxnLst>
                    <a:cxn ang="0">
                      <a:pos x="T0" y="T1"/>
                    </a:cxn>
                    <a:cxn ang="0">
                      <a:pos x="T2" y="T3"/>
                    </a:cxn>
                    <a:cxn ang="0">
                      <a:pos x="T4" y="T5"/>
                    </a:cxn>
                    <a:cxn ang="0">
                      <a:pos x="T6" y="T7"/>
                    </a:cxn>
                    <a:cxn ang="0">
                      <a:pos x="T8" y="T9"/>
                    </a:cxn>
                    <a:cxn ang="0">
                      <a:pos x="T10" y="T11"/>
                    </a:cxn>
                  </a:cxnLst>
                  <a:rect l="0" t="0" r="r" b="b"/>
                  <a:pathLst>
                    <a:path w="32" h="37">
                      <a:moveTo>
                        <a:pt x="0" y="20"/>
                      </a:moveTo>
                      <a:cubicBezTo>
                        <a:pt x="1" y="28"/>
                        <a:pt x="9" y="37"/>
                        <a:pt x="17" y="35"/>
                      </a:cubicBezTo>
                      <a:cubicBezTo>
                        <a:pt x="24" y="34"/>
                        <a:pt x="31" y="26"/>
                        <a:pt x="32" y="18"/>
                      </a:cubicBezTo>
                      <a:cubicBezTo>
                        <a:pt x="32" y="8"/>
                        <a:pt x="23" y="0"/>
                        <a:pt x="13" y="2"/>
                      </a:cubicBezTo>
                      <a:cubicBezTo>
                        <a:pt x="6" y="3"/>
                        <a:pt x="0" y="10"/>
                        <a:pt x="0" y="17"/>
                      </a:cubicBezTo>
                      <a:cubicBezTo>
                        <a:pt x="0" y="18"/>
                        <a:pt x="0" y="19"/>
                        <a:pt x="0" y="2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sp>
              <p:nvSpPr>
                <p:cNvPr id="74" name="Freeform 105"/>
                <p:cNvSpPr/>
                <p:nvPr>
                  <p:custDataLst>
                    <p:tags r:id="rId21"/>
                  </p:custDataLst>
                </p:nvPr>
              </p:nvSpPr>
              <p:spPr bwMode="auto">
                <a:xfrm>
                  <a:off x="3930" y="3708"/>
                  <a:ext cx="48" cy="46"/>
                </a:xfrm>
                <a:custGeom>
                  <a:avLst/>
                  <a:gdLst>
                    <a:gd name="T0" fmla="*/ 6 w 40"/>
                    <a:gd name="T1" fmla="*/ 13 h 38"/>
                    <a:gd name="T2" fmla="*/ 5 w 40"/>
                    <a:gd name="T3" fmla="*/ 16 h 38"/>
                    <a:gd name="T4" fmla="*/ 26 w 40"/>
                    <a:gd name="T5" fmla="*/ 33 h 38"/>
                    <a:gd name="T6" fmla="*/ 20 w 40"/>
                    <a:gd name="T7" fmla="*/ 4 h 38"/>
                    <a:gd name="T8" fmla="*/ 10 w 40"/>
                    <a:gd name="T9" fmla="*/ 9 h 38"/>
                    <a:gd name="T10" fmla="*/ 6 w 40"/>
                    <a:gd name="T11" fmla="*/ 13 h 38"/>
                  </a:gdLst>
                  <a:ahLst/>
                  <a:cxnLst>
                    <a:cxn ang="0">
                      <a:pos x="T0" y="T1"/>
                    </a:cxn>
                    <a:cxn ang="0">
                      <a:pos x="T2" y="T3"/>
                    </a:cxn>
                    <a:cxn ang="0">
                      <a:pos x="T4" y="T5"/>
                    </a:cxn>
                    <a:cxn ang="0">
                      <a:pos x="T6" y="T7"/>
                    </a:cxn>
                    <a:cxn ang="0">
                      <a:pos x="T8" y="T9"/>
                    </a:cxn>
                    <a:cxn ang="0">
                      <a:pos x="T10" y="T11"/>
                    </a:cxn>
                  </a:cxnLst>
                  <a:rect l="0" t="0" r="r" b="b"/>
                  <a:pathLst>
                    <a:path w="40" h="38">
                      <a:moveTo>
                        <a:pt x="6" y="13"/>
                      </a:moveTo>
                      <a:cubicBezTo>
                        <a:pt x="6" y="14"/>
                        <a:pt x="5" y="15"/>
                        <a:pt x="5" y="16"/>
                      </a:cubicBezTo>
                      <a:cubicBezTo>
                        <a:pt x="0" y="28"/>
                        <a:pt x="16" y="38"/>
                        <a:pt x="26" y="33"/>
                      </a:cubicBezTo>
                      <a:cubicBezTo>
                        <a:pt x="40" y="26"/>
                        <a:pt x="37" y="0"/>
                        <a:pt x="20" y="4"/>
                      </a:cubicBezTo>
                      <a:cubicBezTo>
                        <a:pt x="16" y="4"/>
                        <a:pt x="13" y="6"/>
                        <a:pt x="10" y="9"/>
                      </a:cubicBezTo>
                      <a:cubicBezTo>
                        <a:pt x="9" y="10"/>
                        <a:pt x="8" y="11"/>
                        <a:pt x="6" y="13"/>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endParaRPr lang="zh-CN" altLang="en-US" sz="3200"/>
                </a:p>
              </p:txBody>
            </p:sp>
          </p:grpSp>
          <p:sp>
            <p:nvSpPr>
              <p:cNvPr id="75" name="文本框 74"/>
              <p:cNvSpPr txBox="1"/>
              <p:nvPr>
                <p:custDataLst>
                  <p:tags r:id="rId11"/>
                </p:custDataLst>
              </p:nvPr>
            </p:nvSpPr>
            <p:spPr>
              <a:xfrm>
                <a:off x="1737" y="3161"/>
                <a:ext cx="1394" cy="1273"/>
              </a:xfrm>
              <a:prstGeom prst="rect">
                <a:avLst/>
              </a:prstGeom>
              <a:noFill/>
            </p:spPr>
            <p:txBody>
              <a:bodyPr wrap="square" rtlCol="0" anchor="ctr" anchorCtr="0">
                <a:noAutofit/>
              </a:bodyPr>
              <a:lstStyle/>
              <a:p>
                <a:pPr algn="ctr"/>
                <a:r>
                  <a:rPr lang="en-US" altLang="zh-CN" sz="4800" b="1" dirty="0">
                    <a:solidFill>
                      <a:schemeClr val="accent4">
                        <a:lumMod val="50000"/>
                      </a:schemeClr>
                    </a:solidFill>
                    <a:latin typeface="Arial" panose="020B0604020202020204" pitchFamily="34" charset="0"/>
                    <a:cs typeface="Arial" panose="020B0604020202020204" pitchFamily="34" charset="0"/>
                  </a:rPr>
                  <a:t>02</a:t>
                </a:r>
              </a:p>
            </p:txBody>
          </p:sp>
        </p:grpSp>
        <p:sp>
          <p:nvSpPr>
            <p:cNvPr id="91" name="文本框 90"/>
            <p:cNvSpPr txBox="1"/>
            <p:nvPr>
              <p:custDataLst>
                <p:tags r:id="rId10"/>
              </p:custDataLst>
            </p:nvPr>
          </p:nvSpPr>
          <p:spPr>
            <a:xfrm>
              <a:off x="7447" y="1528"/>
              <a:ext cx="5238" cy="540"/>
            </a:xfrm>
            <a:prstGeom prst="rect">
              <a:avLst/>
            </a:prstGeom>
            <a:noFill/>
          </p:spPr>
          <p:txBody>
            <a:bodyPr vert="horz" wrap="square" lIns="91440" tIns="45720" rIns="91440" bIns="45720" rtlCol="0" anchor="t" anchorCtr="0">
              <a:noAutofit/>
            </a:bodyPr>
            <a:lstStyle/>
            <a:p>
              <a:pPr marL="0" indent="0" algn="l" fontAlgn="auto">
                <a:lnSpc>
                  <a:spcPct val="100000"/>
                </a:lnSpc>
                <a:spcBef>
                  <a:spcPts val="0"/>
                </a:spcBef>
                <a:spcAft>
                  <a:spcPts val="0"/>
                </a:spcAft>
                <a:buSzPct val="100000"/>
              </a:pPr>
              <a:r>
                <a:rPr lang="en-US" altLang="zh-CN" sz="2800" b="1" spc="160">
                  <a:solidFill>
                    <a:schemeClr val="tx1">
                      <a:lumMod val="75000"/>
                      <a:lumOff val="25000"/>
                    </a:schemeClr>
                  </a:solidFill>
                  <a:latin typeface="Arial" panose="020B0604020202020204" pitchFamily="34" charset="0"/>
                  <a:ea typeface="微软雅黑" panose="020B0503020204020204" pitchFamily="34" charset="-122"/>
                </a:rPr>
                <a:t>法的</a:t>
              </a:r>
              <a:r>
                <a:rPr lang="zh-CN" altLang="en-US" sz="2800" b="1" spc="160">
                  <a:solidFill>
                    <a:schemeClr val="tx1">
                      <a:lumMod val="75000"/>
                      <a:lumOff val="25000"/>
                    </a:schemeClr>
                  </a:solidFill>
                  <a:latin typeface="Arial" panose="020B0604020202020204" pitchFamily="34" charset="0"/>
                  <a:ea typeface="微软雅黑" panose="020B0503020204020204" pitchFamily="34" charset="-122"/>
                </a:rPr>
                <a:t>发展规律</a:t>
              </a:r>
              <a:endParaRPr lang="en-US" altLang="zh-CN" sz="2800" b="1" spc="160">
                <a:solidFill>
                  <a:schemeClr val="tx1">
                    <a:lumMod val="75000"/>
                    <a:lumOff val="25000"/>
                  </a:schemeClr>
                </a:solidFill>
                <a:latin typeface="Arial" panose="020B0604020202020204" pitchFamily="34" charset="0"/>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205062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6">
                                            <p:txEl>
                                              <p:pRg st="0" end="0"/>
                                            </p:txEl>
                                          </p:spTgt>
                                        </p:tgtEl>
                                        <p:attrNameLst>
                                          <p:attrName>style.visibility</p:attrName>
                                        </p:attrNameLst>
                                      </p:cBhvr>
                                      <p:to>
                                        <p:strVal val="visible"/>
                                      </p:to>
                                    </p:set>
                                    <p:anim calcmode="lin" valueType="num">
                                      <p:cBhvr additive="base">
                                        <p:cTn id="12"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6">
                                            <p:txEl>
                                              <p:pRg st="1" end="1"/>
                                            </p:txEl>
                                          </p:spTgt>
                                        </p:tgtEl>
                                        <p:attrNameLst>
                                          <p:attrName>style.visibility</p:attrName>
                                        </p:attrNameLst>
                                      </p:cBhvr>
                                      <p:to>
                                        <p:strVal val="visible"/>
                                      </p:to>
                                    </p:set>
                                    <p:anim calcmode="lin" valueType="num">
                                      <p:cBhvr additive="base">
                                        <p:cTn id="18" dur="500" fill="hold"/>
                                        <p:tgtEl>
                                          <p:spTgt spid="7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6">
                                            <p:txEl>
                                              <p:pRg st="2" end="2"/>
                                            </p:txEl>
                                          </p:spTgt>
                                        </p:tgtEl>
                                        <p:attrNameLst>
                                          <p:attrName>style.visibility</p:attrName>
                                        </p:attrNameLst>
                                      </p:cBhvr>
                                      <p:to>
                                        <p:strVal val="visible"/>
                                      </p:to>
                                    </p:set>
                                    <p:anim calcmode="lin" valueType="num">
                                      <p:cBhvr additive="base">
                                        <p:cTn id="24" dur="500" fill="hold"/>
                                        <p:tgtEl>
                                          <p:spTgt spid="7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2"/>
            </p:custDataLst>
          </p:nvPr>
        </p:nvSpPr>
        <p:spPr>
          <a:xfrm>
            <a:off x="4972050" y="0"/>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5" name="矩形 24"/>
          <p:cNvSpPr/>
          <p:nvPr>
            <p:custDataLst>
              <p:tags r:id="rId3"/>
            </p:custDataLst>
          </p:nvPr>
        </p:nvSpPr>
        <p:spPr>
          <a:xfrm>
            <a:off x="1211580" y="1372235"/>
            <a:ext cx="10556240" cy="522732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9" name="文本框 8"/>
          <p:cNvSpPr txBox="1"/>
          <p:nvPr>
            <p:custDataLst>
              <p:tags r:id="rId4"/>
            </p:custDataLst>
          </p:nvPr>
        </p:nvSpPr>
        <p:spPr>
          <a:xfrm>
            <a:off x="1211580" y="4545965"/>
            <a:ext cx="10628630" cy="2053590"/>
          </a:xfrm>
          <a:prstGeom prst="rect">
            <a:avLst/>
          </a:prstGeom>
          <a:noFill/>
        </p:spPr>
        <p:txBody>
          <a:bodyPr wrap="square" lIns="91440" tIns="45720" rIns="91440" bIns="45720" rtlCol="0">
            <a:scene3d>
              <a:camera prst="orthographicFront"/>
              <a:lightRig rig="threePt" dir="t"/>
            </a:scene3d>
          </a:bodyPr>
          <a:lstStyle/>
          <a:p>
            <a:pPr marL="342900" indent="-342900" algn="l">
              <a:lnSpc>
                <a:spcPct val="100000"/>
              </a:lnSpc>
              <a:buFont typeface="Wingdings" panose="05000000000000000000" charset="0"/>
              <a:buChar char="l"/>
            </a:pPr>
            <a:r>
              <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rPr>
              <a:t>为何汉朝要禁随意聚众饮酒，为什么杀牛是犯罪？有何</a:t>
            </a:r>
            <a:r>
              <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sym typeface="+mn-ea"/>
              </a:rPr>
              <a:t>作用？</a:t>
            </a:r>
            <a:endPar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endParaRPr>
          </a:p>
          <a:p>
            <a:pPr marL="342900" indent="-342900" algn="l">
              <a:lnSpc>
                <a:spcPct val="100000"/>
              </a:lnSpc>
              <a:buFont typeface="Wingdings" panose="05000000000000000000" charset="0"/>
              <a:buChar char="l"/>
            </a:pPr>
            <a:r>
              <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rPr>
              <a:t>唐不准吃鲤鱼、明武宗不准吃猪肉、满清不准研究天文，</a:t>
            </a:r>
            <a:r>
              <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sym typeface="+mn-ea"/>
              </a:rPr>
              <a:t>聚众20人以上斩首，维护“主仆名分”</a:t>
            </a:r>
            <a:r>
              <a:rPr lang="en-US" altLang="zh-CN"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sym typeface="+mn-ea"/>
              </a:rPr>
              <a:t>…</a:t>
            </a:r>
            <a:r>
              <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rPr>
              <a:t>这些律法本质是什么？有什么作用？</a:t>
            </a:r>
          </a:p>
          <a:p>
            <a:pPr marL="342900" indent="-342900" algn="l">
              <a:lnSpc>
                <a:spcPct val="100000"/>
              </a:lnSpc>
              <a:buFont typeface="Wingdings" panose="05000000000000000000" charset="0"/>
              <a:buChar char="l"/>
            </a:pPr>
            <a:r>
              <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sym typeface="+mn-ea"/>
              </a:rPr>
              <a:t>怎么看秦脸上刺字的法律？</a:t>
            </a:r>
            <a:endPar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endParaRPr>
          </a:p>
          <a:p>
            <a:pPr marL="342900" indent="-342900" algn="l">
              <a:lnSpc>
                <a:spcPct val="100000"/>
              </a:lnSpc>
              <a:buFont typeface="Wingdings" panose="05000000000000000000" charset="0"/>
              <a:buChar char="l"/>
            </a:pPr>
            <a:endParaRPr lang="zh-CN" altLang="zh-CN" sz="2600" b="1" spc="300">
              <a:solidFill>
                <a:srgbClr val="0000FF"/>
              </a:solidFill>
              <a:effectLst>
                <a:outerShdw blurRad="38100" dist="19050" dir="2700000" algn="tl" rotWithShape="0">
                  <a:schemeClr val="dk1">
                    <a:alpha val="40000"/>
                  </a:schemeClr>
                </a:outerShdw>
              </a:effectLst>
              <a:uFillTx/>
              <a:latin typeface="Arial" panose="020B0604020202020204" pitchFamily="34" charset="0"/>
              <a:ea typeface="微软雅黑" panose="020B0503020204020204" pitchFamily="34" charset="-122"/>
            </a:endParaRPr>
          </a:p>
          <a:p>
            <a:pPr marL="342900" indent="-342900" algn="l">
              <a:lnSpc>
                <a:spcPct val="100000"/>
              </a:lnSpc>
              <a:buFont typeface="Wingdings" panose="05000000000000000000" charset="0"/>
              <a:buChar char="l"/>
            </a:pPr>
            <a:endParaRPr lang="zh-CN" altLang="zh-CN" sz="2600" b="1" spc="300">
              <a:solidFill>
                <a:srgbClr val="0000FF"/>
              </a:solidFill>
              <a:effectLst>
                <a:outerShdw blurRad="38100" dist="19050" dir="2700000" algn="tl" rotWithShape="0">
                  <a:schemeClr val="dk1">
                    <a:alpha val="40000"/>
                  </a:schemeClr>
                </a:outerShdw>
              </a:effectLst>
              <a:uFillTx/>
              <a:latin typeface="Arial" panose="020B0604020202020204" pitchFamily="34" charset="0"/>
              <a:ea typeface="微软雅黑" panose="020B0503020204020204" pitchFamily="34" charset="-122"/>
            </a:endParaRPr>
          </a:p>
        </p:txBody>
      </p:sp>
      <p:sp>
        <p:nvSpPr>
          <p:cNvPr id="4" name="文本框 3"/>
          <p:cNvSpPr txBox="1"/>
          <p:nvPr>
            <p:custDataLst>
              <p:tags r:id="rId5"/>
            </p:custDataLst>
          </p:nvPr>
        </p:nvSpPr>
        <p:spPr>
          <a:xfrm>
            <a:off x="7733665" y="1475105"/>
            <a:ext cx="3995420" cy="1674495"/>
          </a:xfrm>
          <a:prstGeom prst="rect">
            <a:avLst/>
          </a:prstGeom>
          <a:noFill/>
        </p:spPr>
        <p:txBody>
          <a:bodyPr wrap="square" lIns="91440" tIns="45720" rIns="91440" bIns="45720" rtlCol="0">
            <a:scene3d>
              <a:camera prst="orthographicFront"/>
              <a:lightRig rig="threePt" dir="t"/>
            </a:scene3d>
          </a:bodyPr>
          <a:lstStyle/>
          <a:p>
            <a:pPr algn="ctr">
              <a:lnSpc>
                <a:spcPct val="140000"/>
              </a:lnSpc>
            </a:pPr>
            <a:endParaRPr lang="zh-CN" altLang="zh-CN" sz="2400" b="1" spc="300" dirty="0">
              <a:solidFill>
                <a:srgbClr val="FF0000"/>
              </a:solidFill>
              <a:effectLst>
                <a:outerShdw blurRad="38100" dist="25400" dir="5400000" algn="ctr" rotWithShape="0">
                  <a:srgbClr val="6E747A">
                    <a:alpha val="43000"/>
                  </a:srgbClr>
                </a:outerShdw>
              </a:effectLst>
              <a:uFillTx/>
              <a:latin typeface="Arial" panose="020B0604020202020204" pitchFamily="34" charset="0"/>
              <a:ea typeface="微软雅黑" panose="020B0503020204020204" pitchFamily="34" charset="-122"/>
            </a:endParaRPr>
          </a:p>
        </p:txBody>
      </p:sp>
      <p:pic>
        <p:nvPicPr>
          <p:cNvPr id="3" name="喵影-我的影片8">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9"/>
          <a:stretch>
            <a:fillRect/>
          </a:stretch>
        </p:blipFill>
        <p:spPr>
          <a:xfrm>
            <a:off x="2771355" y="315477"/>
            <a:ext cx="6960020" cy="3915012"/>
          </a:xfrm>
          <a:prstGeom prst="rect">
            <a:avLst/>
          </a:prstGeom>
        </p:spPr>
      </p:pic>
    </p:spTree>
    <p:custDataLst>
      <p:tags r:id="rId1"/>
    </p:custDataLst>
    <p:extLst>
      <p:ext uri="{BB962C8B-B14F-4D97-AF65-F5344CB8AC3E}">
        <p14:creationId xmlns:p14="http://schemas.microsoft.com/office/powerpoint/2010/main" val="34062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nodePh="1">
                                  <p:stCondLst>
                                    <p:cond delay="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10" presetClass="exit" presetSubtype="0" fill="hold" grpId="1" nodeType="withEffect" nodePh="1">
                                  <p:stCondLst>
                                    <p:cond delay="0"/>
                                  </p:stCondLst>
                                  <p:endCondLst>
                                    <p:cond evt="begin" delay="0">
                                      <p:tn val="16"/>
                                    </p:cond>
                                  </p:end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3"/>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3"/>
                                        </p:tgtEl>
                                      </p:cBhvr>
                                    </p:cmd>
                                  </p:childTnLst>
                                </p:cTn>
                              </p:par>
                            </p:childTnLst>
                          </p:cTn>
                        </p:par>
                      </p:childTnLst>
                    </p:cTn>
                  </p:par>
                </p:childTnLst>
              </p:cTn>
              <p:nextCondLst>
                <p:cond evt="onClick" delay="0">
                  <p:tgtEl>
                    <p:spTgt spid="3"/>
                  </p:tgtEl>
                </p:cond>
              </p:nextCondLst>
            </p:seq>
            <p:video>
              <p:cMediaNode vol="80000">
                <p:cTn id="24" fill="hold" display="0">
                  <p:stCondLst>
                    <p:cond delay="indefinite"/>
                  </p:stCondLst>
                </p:cTn>
                <p:tgtEl>
                  <p:spTgt spid="3"/>
                </p:tgtEl>
              </p:cMediaNode>
            </p:video>
          </p:childTnLst>
        </p:cTn>
      </p:par>
    </p:tnLst>
    <p:bldLst>
      <p:bldP spid="25" grpId="0" bldLvl="0" animBg="1"/>
      <p:bldP spid="9" grpId="0"/>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165" y="945515"/>
            <a:ext cx="11639550" cy="953135"/>
          </a:xfrm>
          <a:prstGeom prst="rect">
            <a:avLst/>
          </a:prstGeom>
          <a:noFill/>
        </p:spPr>
        <p:txBody>
          <a:bodyPr wrap="square" rtlCol="0" anchor="t">
            <a:spAutoFit/>
          </a:bodyPr>
          <a:lstStyle/>
          <a:p>
            <a:pPr marL="514350" indent="-514350">
              <a:buFont typeface="+mj-ea"/>
              <a:buAutoNum type="circleNumDbPlain"/>
            </a:pPr>
            <a:r>
              <a:rPr lang="zh-CN" sz="2800">
                <a:latin typeface="楷体" panose="02010609060101010101" charset="-122"/>
                <a:ea typeface="楷体" panose="02010609060101010101" charset="-122"/>
                <a:cs typeface="楷体" panose="02010609060101010101" charset="-122"/>
              </a:rPr>
              <a:t>饮酒需要消耗大量粮食，</a:t>
            </a:r>
            <a:r>
              <a:rPr lang="zh-CN" sz="2800">
                <a:latin typeface="楷体" panose="02010609060101010101" charset="-122"/>
                <a:ea typeface="楷体" panose="02010609060101010101" charset="-122"/>
                <a:cs typeface="楷体" panose="02010609060101010101" charset="-122"/>
                <a:sym typeface="+mn-ea"/>
              </a:rPr>
              <a:t>在当时的经济条件下不允许。耕牛得是重要的生产工具，直接关系到农业生产。</a:t>
            </a:r>
          </a:p>
        </p:txBody>
      </p:sp>
      <p:sp>
        <p:nvSpPr>
          <p:cNvPr id="3" name="文本框 2"/>
          <p:cNvSpPr txBox="1"/>
          <p:nvPr/>
        </p:nvSpPr>
        <p:spPr>
          <a:xfrm>
            <a:off x="431165" y="5950585"/>
            <a:ext cx="11639550" cy="521970"/>
          </a:xfrm>
          <a:prstGeom prst="rect">
            <a:avLst/>
          </a:prstGeom>
          <a:noFill/>
        </p:spPr>
        <p:txBody>
          <a:bodyPr wrap="square" rtlCol="0" anchor="t">
            <a:spAutoFit/>
          </a:bodyPr>
          <a:lstStyle/>
          <a:p>
            <a:pPr algn="l">
              <a:buClrTx/>
              <a:buSzTx/>
              <a:buFontTx/>
              <a:buNone/>
            </a:pPr>
            <a:r>
              <a:rPr lang="zh-CN" sz="2800">
                <a:latin typeface="楷体" panose="02010609060101010101" charset="-122"/>
                <a:ea typeface="楷体" panose="02010609060101010101" charset="-122"/>
                <a:cs typeface="楷体" panose="02010609060101010101" charset="-122"/>
              </a:rPr>
              <a:t>奴隶制、封建制法并没有如同宣传那样公平，</a:t>
            </a:r>
            <a:r>
              <a:rPr lang="zh-CN" sz="2800">
                <a:solidFill>
                  <a:srgbClr val="FF0000"/>
                </a:solidFill>
                <a:latin typeface="楷体" panose="02010609060101010101" charset="-122"/>
                <a:ea typeface="楷体" panose="02010609060101010101" charset="-122"/>
                <a:cs typeface="楷体" panose="02010609060101010101" charset="-122"/>
              </a:rPr>
              <a:t>法律面前没有人人平等。</a:t>
            </a:r>
          </a:p>
        </p:txBody>
      </p:sp>
      <p:sp>
        <p:nvSpPr>
          <p:cNvPr id="4" name="文本框 3"/>
          <p:cNvSpPr txBox="1"/>
          <p:nvPr>
            <p:custDataLst>
              <p:tags r:id="rId1"/>
            </p:custDataLst>
          </p:nvPr>
        </p:nvSpPr>
        <p:spPr>
          <a:xfrm>
            <a:off x="946785" y="342900"/>
            <a:ext cx="11052175" cy="544830"/>
          </a:xfrm>
          <a:prstGeom prst="rect">
            <a:avLst/>
          </a:prstGeom>
          <a:noFill/>
        </p:spPr>
        <p:txBody>
          <a:bodyPr wrap="square" lIns="91440" tIns="45720" rIns="91440" bIns="45720" rtlCol="0">
            <a:scene3d>
              <a:camera prst="orthographicFront"/>
              <a:lightRig rig="threePt" dir="t"/>
            </a:scene3d>
          </a:bodyPr>
          <a:lstStyle/>
          <a:p>
            <a:pPr marL="342900" indent="-342900" algn="l">
              <a:lnSpc>
                <a:spcPct val="100000"/>
              </a:lnSpc>
              <a:buFont typeface="Wingdings" panose="05000000000000000000" charset="0"/>
              <a:buChar char="l"/>
            </a:pPr>
            <a:r>
              <a:rPr lang="zh-CN" altLang="en-US" sz="28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sym typeface="+mn-ea"/>
              </a:rPr>
              <a:t>为何汉朝要禁随意聚众饮酒，为什么杀牛是犯罪？有何作用？</a:t>
            </a:r>
            <a:endParaRPr altLang="zh-CN" sz="2800" b="1" spc="300">
              <a:solidFill>
                <a:schemeClr val="accent6">
                  <a:lumMod val="50000"/>
                </a:schemeClr>
              </a:solidFill>
              <a:effectLst>
                <a:outerShdw blurRad="38100" dist="25400" dir="5400000" algn="ctr" rotWithShape="0">
                  <a:srgbClr val="6E747A">
                    <a:alpha val="43000"/>
                  </a:srgbClr>
                </a:outerShdw>
              </a:effectLst>
              <a:uFillTx/>
              <a:latin typeface="方正卡通简体" panose="02010600010101010101" charset="-122"/>
              <a:ea typeface="方正卡通简体" panose="02010600010101010101" charset="-122"/>
            </a:endParaRPr>
          </a:p>
        </p:txBody>
      </p:sp>
      <p:sp>
        <p:nvSpPr>
          <p:cNvPr id="11" name="文本框 10"/>
          <p:cNvSpPr txBox="1"/>
          <p:nvPr>
            <p:custDataLst>
              <p:tags r:id="rId2"/>
            </p:custDataLst>
          </p:nvPr>
        </p:nvSpPr>
        <p:spPr>
          <a:xfrm>
            <a:off x="946785" y="5276215"/>
            <a:ext cx="10570845" cy="616585"/>
          </a:xfrm>
          <a:prstGeom prst="rect">
            <a:avLst/>
          </a:prstGeom>
          <a:noFill/>
        </p:spPr>
        <p:txBody>
          <a:bodyPr wrap="square" lIns="91440" tIns="45720" rIns="91440" bIns="45720" rtlCol="0">
            <a:scene3d>
              <a:camera prst="orthographicFront"/>
              <a:lightRig rig="threePt" dir="t"/>
            </a:scene3d>
          </a:bodyPr>
          <a:lstStyle/>
          <a:p>
            <a:pPr marL="342900" indent="-342900" algn="l">
              <a:lnSpc>
                <a:spcPct val="100000"/>
              </a:lnSpc>
              <a:buFont typeface="Wingdings" panose="05000000000000000000" charset="0"/>
              <a:buChar char="l"/>
            </a:pPr>
            <a:r>
              <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sym typeface="+mn-ea"/>
              </a:rPr>
              <a:t>怎么看秦脸上刺字的法律？</a:t>
            </a:r>
            <a:endParaRPr lang="zh-CN" altLang="zh-CN" sz="2600" b="1" spc="300">
              <a:solidFill>
                <a:srgbClr val="FF0000"/>
              </a:solidFill>
              <a:effectLst>
                <a:outerShdw blurRad="38100" dist="25400" dir="5400000" algn="ctr" rotWithShape="0">
                  <a:srgbClr val="6E747A">
                    <a:alpha val="43000"/>
                  </a:srgbClr>
                </a:outerShdw>
              </a:effectLst>
              <a:uFillTx/>
              <a:latin typeface="Arial" panose="020B0604020202020204" pitchFamily="34" charset="0"/>
              <a:ea typeface="微软雅黑" panose="020B0503020204020204" pitchFamily="34" charset="-122"/>
            </a:endParaRPr>
          </a:p>
        </p:txBody>
      </p:sp>
      <p:sp>
        <p:nvSpPr>
          <p:cNvPr id="12" name="文本框 11"/>
          <p:cNvSpPr txBox="1"/>
          <p:nvPr>
            <p:custDataLst>
              <p:tags r:id="rId3"/>
            </p:custDataLst>
          </p:nvPr>
        </p:nvSpPr>
        <p:spPr>
          <a:xfrm>
            <a:off x="1017905" y="2967355"/>
            <a:ext cx="11052810" cy="1240155"/>
          </a:xfrm>
          <a:prstGeom prst="rect">
            <a:avLst/>
          </a:prstGeom>
          <a:noFill/>
        </p:spPr>
        <p:txBody>
          <a:bodyPr wrap="square" lIns="91440" tIns="45720" rIns="91440" bIns="45720" rtlCol="0">
            <a:scene3d>
              <a:camera prst="orthographicFront"/>
              <a:lightRig rig="threePt" dir="t"/>
            </a:scene3d>
          </a:bodyPr>
          <a:lstStyle/>
          <a:p>
            <a:pPr marL="342900" indent="-342900" algn="l">
              <a:lnSpc>
                <a:spcPct val="100000"/>
              </a:lnSpc>
              <a:buFont typeface="Wingdings" panose="05000000000000000000" charset="0"/>
              <a:buChar char="l"/>
            </a:pPr>
            <a:r>
              <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sym typeface="+mn-ea"/>
              </a:rPr>
              <a:t>唐不准吃鲤鱼、明武宗不准吃猪肉、满清不准研究天文，聚众20人以上斩首，维护“主仆名分”</a:t>
            </a:r>
            <a:r>
              <a:rPr lang="en-US" altLang="zh-CN"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sym typeface="+mn-ea"/>
              </a:rPr>
              <a:t>…</a:t>
            </a:r>
            <a:r>
              <a:rPr lang="zh-CN" altLang="en-US" sz="2600" b="1" spc="300">
                <a:solidFill>
                  <a:srgbClr val="0000FF"/>
                </a:solidFill>
                <a:effectLst>
                  <a:outerShdw blurRad="38100" dist="19050" dir="2700000" algn="tl" rotWithShape="0">
                    <a:schemeClr val="dk1">
                      <a:alpha val="40000"/>
                    </a:schemeClr>
                  </a:outerShdw>
                </a:effectLst>
                <a:uFillTx/>
                <a:latin typeface="方正卡通简体" panose="02010600010101010101" charset="-122"/>
                <a:ea typeface="方正卡通简体" panose="02010600010101010101" charset="-122"/>
                <a:sym typeface="+mn-ea"/>
              </a:rPr>
              <a:t>这些律法本质是什么？有什么作用？</a:t>
            </a:r>
            <a:endParaRPr lang="zh-CN" altLang="zh-CN" sz="2600" b="1" spc="300">
              <a:solidFill>
                <a:srgbClr val="FF0000"/>
              </a:solidFill>
              <a:effectLst>
                <a:outerShdw blurRad="38100" dist="25400" dir="5400000" algn="ctr" rotWithShape="0">
                  <a:srgbClr val="6E747A">
                    <a:alpha val="43000"/>
                  </a:srgbClr>
                </a:outerShdw>
              </a:effectLst>
              <a:uFillTx/>
              <a:latin typeface="Arial" panose="020B0604020202020204" pitchFamily="34" charset="0"/>
              <a:ea typeface="微软雅黑" panose="020B0503020204020204" pitchFamily="34" charset="-122"/>
            </a:endParaRPr>
          </a:p>
        </p:txBody>
      </p:sp>
      <p:sp>
        <p:nvSpPr>
          <p:cNvPr id="14" name="文本框 13"/>
          <p:cNvSpPr txBox="1"/>
          <p:nvPr/>
        </p:nvSpPr>
        <p:spPr>
          <a:xfrm>
            <a:off x="431165" y="4265295"/>
            <a:ext cx="11639550" cy="953135"/>
          </a:xfrm>
          <a:prstGeom prst="rect">
            <a:avLst/>
          </a:prstGeom>
          <a:noFill/>
        </p:spPr>
        <p:txBody>
          <a:bodyPr wrap="square" rtlCol="0" anchor="t">
            <a:spAutoFit/>
          </a:bodyPr>
          <a:lstStyle/>
          <a:p>
            <a:pPr marL="514350" indent="-514350">
              <a:buFont typeface="+mj-ea"/>
              <a:buAutoNum type="circleNumDbPlain"/>
            </a:pPr>
            <a:r>
              <a:rPr lang="zh-CN" sz="2800">
                <a:latin typeface="楷体" panose="02010609060101010101" charset="-122"/>
                <a:ea typeface="楷体" panose="02010609060101010101" charset="-122"/>
                <a:cs typeface="楷体" panose="02010609060101010101" charset="-122"/>
              </a:rPr>
              <a:t>基本质在于为统治阶级服务，体现</a:t>
            </a:r>
            <a:r>
              <a:rPr lang="zh-CN" sz="2800">
                <a:solidFill>
                  <a:srgbClr val="FF0000"/>
                </a:solidFill>
                <a:latin typeface="楷体" panose="02010609060101010101" charset="-122"/>
                <a:ea typeface="楷体" panose="02010609060101010101" charset="-122"/>
                <a:cs typeface="楷体" panose="02010609060101010101" charset="-122"/>
              </a:rPr>
              <a:t>统治阶级的意志和利益。</a:t>
            </a:r>
          </a:p>
          <a:p>
            <a:pPr marL="514350" indent="-514350">
              <a:buFont typeface="+mj-ea"/>
              <a:buAutoNum type="circleNumDbPlain"/>
            </a:pPr>
            <a:r>
              <a:rPr lang="zh-CN" sz="2800">
                <a:solidFill>
                  <a:srgbClr val="FF0000"/>
                </a:solidFill>
                <a:latin typeface="楷体" panose="02010609060101010101" charset="-122"/>
                <a:ea typeface="楷体" panose="02010609060101010101" charset="-122"/>
                <a:cs typeface="楷体" panose="02010609060101010101" charset="-122"/>
              </a:rPr>
              <a:t>这些律法起到了维护一定阶级统治的作用。体现了法的政治职能。</a:t>
            </a:r>
          </a:p>
        </p:txBody>
      </p:sp>
      <p:sp>
        <p:nvSpPr>
          <p:cNvPr id="5" name="文本框 4"/>
          <p:cNvSpPr txBox="1"/>
          <p:nvPr/>
        </p:nvSpPr>
        <p:spPr>
          <a:xfrm>
            <a:off x="431165" y="1956435"/>
            <a:ext cx="11639550" cy="953135"/>
          </a:xfrm>
          <a:prstGeom prst="rect">
            <a:avLst/>
          </a:prstGeom>
          <a:noFill/>
        </p:spPr>
        <p:txBody>
          <a:bodyPr wrap="square" rtlCol="0" anchor="t">
            <a:spAutoFit/>
          </a:bodyPr>
          <a:lstStyle/>
          <a:p>
            <a:pPr marL="514350" indent="-514350" algn="l">
              <a:buClrTx/>
              <a:buSzTx/>
              <a:buFont typeface="+mj-ea"/>
              <a:buAutoNum type="circleNumDbPlain" startAt="2"/>
            </a:pPr>
            <a:r>
              <a:rPr lang="zh-CN" sz="2800">
                <a:latin typeface="楷体" panose="02010609060101010101" charset="-122"/>
                <a:ea typeface="楷体" panose="02010609060101010101" charset="-122"/>
                <a:cs typeface="楷体" panose="02010609060101010101" charset="-122"/>
              </a:rPr>
              <a:t>限制饮酒和保护耕牛，有利于恢复和</a:t>
            </a:r>
            <a:r>
              <a:rPr lang="zh-CN" sz="2800">
                <a:solidFill>
                  <a:srgbClr val="FF0000"/>
                </a:solidFill>
                <a:latin typeface="楷体" panose="02010609060101010101" charset="-122"/>
                <a:ea typeface="楷体" panose="02010609060101010101" charset="-122"/>
                <a:cs typeface="楷体" panose="02010609060101010101" charset="-122"/>
              </a:rPr>
              <a:t>发展经济生产，维护社会稳定</a:t>
            </a:r>
            <a:r>
              <a:rPr lang="zh-CN" sz="2800">
                <a:latin typeface="楷体" panose="02010609060101010101" charset="-122"/>
                <a:ea typeface="楷体" panose="02010609060101010101" charset="-122"/>
                <a:cs typeface="楷体" panose="02010609060101010101" charset="-122"/>
              </a:rPr>
              <a:t>。</a:t>
            </a:r>
            <a:r>
              <a:rPr lang="zh-CN" sz="2800">
                <a:solidFill>
                  <a:srgbClr val="FF0000"/>
                </a:solidFill>
                <a:latin typeface="楷体" panose="02010609060101010101" charset="-122"/>
                <a:ea typeface="楷体" panose="02010609060101010101" charset="-122"/>
                <a:cs typeface="楷体" panose="02010609060101010101" charset="-122"/>
              </a:rPr>
              <a:t>这是法的社会功能</a:t>
            </a:r>
            <a:endParaRPr lang="zh-CN" sz="2800">
              <a:solidFill>
                <a:srgbClr val="FF0000"/>
              </a:solidFill>
              <a:latin typeface="楷体" panose="02010609060101010101" charset="-122"/>
              <a:ea typeface="楷体" panose="02010609060101010101" charset="-122"/>
              <a:cs typeface="楷体" panose="02010609060101010101" charset="-122"/>
              <a:sym typeface="+mn-ea"/>
            </a:endParaRPr>
          </a:p>
        </p:txBody>
      </p:sp>
    </p:spTree>
    <p:extLst>
      <p:ext uri="{BB962C8B-B14F-4D97-AF65-F5344CB8AC3E}">
        <p14:creationId xmlns:p14="http://schemas.microsoft.com/office/powerpoint/2010/main" val="38708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accel="50000" fill="hold" grpId="46"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500" fill="hold">
                                          <p:stCondLst>
                                            <p:cond delay="0"/>
                                          </p:stCondLst>
                                        </p:cTn>
                                        <p:tgtEl>
                                          <p:spTgt spid="4"/>
                                        </p:tgtEl>
                                      </p:cBhvr>
                                      <p:from x="0" y="0"/>
                                      <p:to x="100000" y="100000"/>
                                    </p:animScale>
                                    <p:anim to="" calcmode="lin" valueType="num">
                                      <p:cBhvr>
                                        <p:cTn id="8" dur="500" fill="hold">
                                          <p:stCondLst>
                                            <p:cond delay="0"/>
                                          </p:stCondLst>
                                        </p:cTn>
                                        <p:tgtEl>
                                          <p:spTgt spid="4"/>
                                        </p:tgtEl>
                                        <p:attrNameLst>
                                          <p:attrName>ppt_y</p:attrName>
                                        </p:attrNameLst>
                                      </p:cBhvr>
                                      <p:tavLst>
                                        <p:tav tm="0">
                                          <p:val>
                                            <p:strVal val="#ppt_y-0.5"/>
                                          </p:val>
                                        </p:tav>
                                        <p:tav tm="100000">
                                          <p:val>
                                            <p:fltVal val="0.4969"/>
                                          </p:val>
                                        </p:tav>
                                      </p:tavLst>
                                    </p:anim>
                                    <p:animEffect filter="fade">
                                      <p:cBhvr>
                                        <p:cTn id="9" dur="500">
                                          <p:stCondLst>
                                            <p:cond delay="0"/>
                                          </p:stCondLst>
                                        </p:cTn>
                                        <p:tgtEl>
                                          <p:spTgt spid="4"/>
                                        </p:tgtEl>
                                      </p:cBhvr>
                                    </p:animEffect>
                                    <p:anim to="" calcmode="lin" valueType="num">
                                      <p:cBhvr>
                                        <p:cTn id="10" dur="500" fill="hold">
                                          <p:stCondLst>
                                            <p:cond delay="0"/>
                                          </p:stCondLst>
                                        </p:cTn>
                                        <p:tgtEl>
                                          <p:spTgt spid="4"/>
                                        </p:tgtEl>
                                        <p:attrNameLst>
                                          <p:attrName>ppt_x</p:attrName>
                                        </p:attrNameLst>
                                      </p:cBhvr>
                                      <p:tavLst>
                                        <p:tav tm="0">
                                          <p:val>
                                            <p:fltVal val="0.578"/>
                                          </p:val>
                                        </p:tav>
                                        <p:tav tm="100000">
                                          <p:val>
                                            <p:fltVal val="0.51271"/>
                                          </p:val>
                                        </p:tav>
                                      </p:tavLst>
                                    </p:anim>
                                  </p:childTnLst>
                                </p:cTn>
                              </p:par>
                            </p:childTnLst>
                          </p:cTn>
                        </p:par>
                      </p:childTnLst>
                    </p:cTn>
                  </p:par>
                  <p:par>
                    <p:cTn id="11" fill="hold">
                      <p:stCondLst>
                        <p:cond delay="indefinite"/>
                      </p:stCondLst>
                      <p:childTnLst>
                        <p:par>
                          <p:cTn id="12" fill="hold">
                            <p:stCondLst>
                              <p:cond delay="0"/>
                            </p:stCondLst>
                            <p:childTnLst>
                              <p:par>
                                <p:cTn id="13" presetID="0" presetClass="entr" presetSubtype="0" accel="50000" fill="hold" grpId="50" nodeType="clickEffect">
                                  <p:stCondLst>
                                    <p:cond delay="0"/>
                                  </p:stCondLst>
                                  <p:childTnLst>
                                    <p:set>
                                      <p:cBhvr>
                                        <p:cTn id="14" dur="1" fill="hold">
                                          <p:stCondLst>
                                            <p:cond delay="0"/>
                                          </p:stCondLst>
                                        </p:cTn>
                                        <p:tgtEl>
                                          <p:spTgt spid="2"/>
                                        </p:tgtEl>
                                        <p:attrNameLst>
                                          <p:attrName>style.visibility</p:attrName>
                                        </p:attrNameLst>
                                      </p:cBhvr>
                                      <p:to>
                                        <p:strVal val="visible"/>
                                      </p:to>
                                    </p:set>
                                    <p:animScale>
                                      <p:cBhvr>
                                        <p:cTn id="15" dur="500" fill="hold">
                                          <p:stCondLst>
                                            <p:cond delay="0"/>
                                          </p:stCondLst>
                                        </p:cTn>
                                        <p:tgtEl>
                                          <p:spTgt spid="2"/>
                                        </p:tgtEl>
                                      </p:cBhvr>
                                      <p:from x="0" y="0"/>
                                      <p:to x="100000" y="100000"/>
                                    </p:animScale>
                                    <p:anim to="" calcmode="lin" valueType="num">
                                      <p:cBhvr>
                                        <p:cTn id="16" dur="500" fill="hold">
                                          <p:stCondLst>
                                            <p:cond delay="0"/>
                                          </p:stCondLst>
                                        </p:cTn>
                                        <p:tgtEl>
                                          <p:spTgt spid="2"/>
                                        </p:tgtEl>
                                        <p:attrNameLst>
                                          <p:attrName>ppt_y</p:attrName>
                                        </p:attrNameLst>
                                      </p:cBhvr>
                                      <p:tavLst>
                                        <p:tav tm="0">
                                          <p:val>
                                            <p:strVal val="#ppt_y-0.5"/>
                                          </p:val>
                                        </p:tav>
                                        <p:tav tm="100000">
                                          <p:val>
                                            <p:fltVal val="0.54083"/>
                                          </p:val>
                                        </p:tav>
                                      </p:tavLst>
                                    </p:anim>
                                    <p:animEffect filter="fade">
                                      <p:cBhvr>
                                        <p:cTn id="17" dur="500">
                                          <p:stCondLst>
                                            <p:cond delay="0"/>
                                          </p:stCondLst>
                                        </p:cTn>
                                        <p:tgtEl>
                                          <p:spTgt spid="2"/>
                                        </p:tgtEl>
                                      </p:cBhvr>
                                    </p:animEffect>
                                    <p:anim to="" calcmode="lin" valueType="num">
                                      <p:cBhvr>
                                        <p:cTn id="18" dur="500" fill="hold">
                                          <p:stCondLst>
                                            <p:cond delay="0"/>
                                          </p:stCondLst>
                                        </p:cTn>
                                        <p:tgtEl>
                                          <p:spTgt spid="2"/>
                                        </p:tgtEl>
                                        <p:attrNameLst>
                                          <p:attrName>ppt_x</p:attrName>
                                        </p:attrNameLst>
                                      </p:cBhvr>
                                      <p:tavLst>
                                        <p:tav tm="0">
                                          <p:val>
                                            <p:fltVal val="0.578"/>
                                          </p:val>
                                        </p:tav>
                                        <p:tav tm="100000">
                                          <p:val>
                                            <p:fltVal val="0.51271"/>
                                          </p:val>
                                        </p:tav>
                                      </p:tavLst>
                                    </p:anim>
                                  </p:childTnLst>
                                </p:cTn>
                              </p:par>
                              <p:par>
                                <p:cTn id="19" presetID="35" presetClass="path" presetSubtype="0" accel="50000" decel="50000" fill="hold" grpId="47" nodeType="withEffect">
                                  <p:stCondLst>
                                    <p:cond delay="0"/>
                                  </p:stCondLst>
                                  <p:childTnLst>
                                    <p:anim calcmode="lin" valueType="num">
                                      <p:cBhvr additive="base">
                                        <p:cTn id="20" dur="500" fill="hold">
                                          <p:stCondLst>
                                            <p:cond delay="0"/>
                                          </p:stCondLst>
                                        </p:cTn>
                                        <p:tgtEl>
                                          <p:spTgt spid="4"/>
                                        </p:tgtEl>
                                        <p:attrNameLst>
                                          <p:attrName>ppt_x</p:attrName>
                                        </p:attrNameLst>
                                      </p:cBhvr>
                                      <p:tavLst>
                                        <p:tav tm="0">
                                          <p:val>
                                            <p:strVal val="ppt_x"/>
                                          </p:val>
                                        </p:tav>
                                        <p:tav tm="100000">
                                          <p:val>
                                            <p:fltVal val="0.53091"/>
                                          </p:val>
                                        </p:tav>
                                      </p:tavLst>
                                    </p:anim>
                                    <p:anim calcmode="lin" valueType="num">
                                      <p:cBhvr additive="base">
                                        <p:cTn id="21" dur="500" fill="hold">
                                          <p:stCondLst>
                                            <p:cond delay="0"/>
                                          </p:stCondLst>
                                        </p:cTn>
                                        <p:tgtEl>
                                          <p:spTgt spid="4"/>
                                        </p:tgtEl>
                                        <p:attrNameLst>
                                          <p:attrName>ppt_y</p:attrName>
                                        </p:attrNameLst>
                                      </p:cBhvr>
                                      <p:tavLst>
                                        <p:tav tm="0">
                                          <p:val>
                                            <p:strVal val="ppt_y"/>
                                          </p:val>
                                        </p:tav>
                                        <p:tav tm="100000">
                                          <p:val>
                                            <p:fltVal val="0.42319"/>
                                          </p:val>
                                        </p:tav>
                                      </p:tavLst>
                                    </p:anim>
                                    <p:anim calcmode="lin" valueType="num">
                                      <p:cBhvr additive="base">
                                        <p:cTn id="22" dur="500" fill="hold">
                                          <p:stCondLst>
                                            <p:cond delay="0"/>
                                          </p:stCondLst>
                                        </p:cTn>
                                        <p:tgtEl>
                                          <p:spTgt spid="4"/>
                                        </p:tgtEl>
                                        <p:attrNameLst>
                                          <p:attrName>ppt_w</p:attrName>
                                        </p:attrNameLst>
                                      </p:cBhvr>
                                      <p:tavLst>
                                        <p:tav tm="0">
                                          <p:val>
                                            <p:strVal val="ppt_w"/>
                                          </p:val>
                                        </p:tav>
                                        <p:tav tm="100000">
                                          <p:val>
                                            <p:strVal val="#ppt_w"/>
                                          </p:val>
                                        </p:tav>
                                      </p:tavLst>
                                    </p:anim>
                                    <p:anim calcmode="lin" valueType="num">
                                      <p:cBhvr additive="base">
                                        <p:cTn id="23" dur="500" fill="hold">
                                          <p:stCondLst>
                                            <p:cond delay="0"/>
                                          </p:stCondLst>
                                        </p:cTn>
                                        <p:tgtEl>
                                          <p:spTgt spid="4"/>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0" presetClass="entr" presetSubtype="0" accel="50000" fill="hold" grpId="37" nodeType="clickEffect">
                                  <p:stCondLst>
                                    <p:cond delay="0"/>
                                  </p:stCondLst>
                                  <p:childTnLst>
                                    <p:set>
                                      <p:cBhvr>
                                        <p:cTn id="27" dur="1" fill="hold">
                                          <p:stCondLst>
                                            <p:cond delay="0"/>
                                          </p:stCondLst>
                                        </p:cTn>
                                        <p:tgtEl>
                                          <p:spTgt spid="5"/>
                                        </p:tgtEl>
                                        <p:attrNameLst>
                                          <p:attrName>style.visibility</p:attrName>
                                        </p:attrNameLst>
                                      </p:cBhvr>
                                      <p:to>
                                        <p:strVal val="visible"/>
                                      </p:to>
                                    </p:set>
                                    <p:animScale>
                                      <p:cBhvr>
                                        <p:cTn id="28" dur="500" fill="hold">
                                          <p:stCondLst>
                                            <p:cond delay="0"/>
                                          </p:stCondLst>
                                        </p:cTn>
                                        <p:tgtEl>
                                          <p:spTgt spid="5"/>
                                        </p:tgtEl>
                                      </p:cBhvr>
                                      <p:from x="0" y="0"/>
                                      <p:to x="100000" y="100000"/>
                                    </p:animScale>
                                    <p:anim to="" calcmode="lin" valueType="num">
                                      <p:cBhvr>
                                        <p:cTn id="29" dur="500" fill="hold">
                                          <p:stCondLst>
                                            <p:cond delay="0"/>
                                          </p:stCondLst>
                                        </p:cTn>
                                        <p:tgtEl>
                                          <p:spTgt spid="5"/>
                                        </p:tgtEl>
                                        <p:attrNameLst>
                                          <p:attrName>ppt_y</p:attrName>
                                        </p:attrNameLst>
                                      </p:cBhvr>
                                      <p:tavLst>
                                        <p:tav tm="0">
                                          <p:val>
                                            <p:strVal val="#ppt_y-0.5"/>
                                          </p:val>
                                        </p:tav>
                                        <p:tav tm="100000">
                                          <p:val>
                                            <p:fltVal val="0.61454"/>
                                          </p:val>
                                        </p:tav>
                                      </p:tavLst>
                                    </p:anim>
                                    <p:animEffect filter="fade">
                                      <p:cBhvr>
                                        <p:cTn id="30" dur="500">
                                          <p:stCondLst>
                                            <p:cond delay="0"/>
                                          </p:stCondLst>
                                        </p:cTn>
                                        <p:tgtEl>
                                          <p:spTgt spid="5"/>
                                        </p:tgtEl>
                                      </p:cBhvr>
                                    </p:animEffect>
                                    <p:anim to="" calcmode="lin" valueType="num">
                                      <p:cBhvr>
                                        <p:cTn id="31" dur="500" fill="hold">
                                          <p:stCondLst>
                                            <p:cond delay="0"/>
                                          </p:stCondLst>
                                        </p:cTn>
                                        <p:tgtEl>
                                          <p:spTgt spid="5"/>
                                        </p:tgtEl>
                                        <p:attrNameLst>
                                          <p:attrName>ppt_x</p:attrName>
                                        </p:attrNameLst>
                                      </p:cBhvr>
                                      <p:tavLst>
                                        <p:tav tm="0">
                                          <p:val>
                                            <p:fltVal val="0.578"/>
                                          </p:val>
                                        </p:tav>
                                        <p:tav tm="100000">
                                          <p:val>
                                            <p:fltVal val="0.51271"/>
                                          </p:val>
                                        </p:tav>
                                      </p:tavLst>
                                    </p:anim>
                                  </p:childTnLst>
                                </p:cTn>
                              </p:par>
                              <p:par>
                                <p:cTn id="32" presetID="35" presetClass="path" presetSubtype="0" accel="50000" decel="50000" fill="hold" grpId="48" nodeType="withEffect">
                                  <p:stCondLst>
                                    <p:cond delay="0"/>
                                  </p:stCondLst>
                                  <p:childTnLst>
                                    <p:anim calcmode="lin" valueType="num">
                                      <p:cBhvr additive="base">
                                        <p:cTn id="33" dur="500" fill="hold">
                                          <p:stCondLst>
                                            <p:cond delay="0"/>
                                          </p:stCondLst>
                                        </p:cTn>
                                        <p:tgtEl>
                                          <p:spTgt spid="4"/>
                                        </p:tgtEl>
                                        <p:attrNameLst>
                                          <p:attrName>ppt_x</p:attrName>
                                        </p:attrNameLst>
                                      </p:cBhvr>
                                      <p:tavLst>
                                        <p:tav tm="0">
                                          <p:val>
                                            <p:strVal val="ppt_x"/>
                                          </p:val>
                                        </p:tav>
                                        <p:tav tm="100000">
                                          <p:val>
                                            <p:fltVal val="0.53091"/>
                                          </p:val>
                                        </p:tav>
                                      </p:tavLst>
                                    </p:anim>
                                    <p:anim calcmode="lin" valueType="num">
                                      <p:cBhvr additive="base">
                                        <p:cTn id="34" dur="500" fill="hold">
                                          <p:stCondLst>
                                            <p:cond delay="0"/>
                                          </p:stCondLst>
                                        </p:cTn>
                                        <p:tgtEl>
                                          <p:spTgt spid="4"/>
                                        </p:tgtEl>
                                        <p:attrNameLst>
                                          <p:attrName>ppt_y</p:attrName>
                                        </p:attrNameLst>
                                      </p:cBhvr>
                                      <p:tavLst>
                                        <p:tav tm="0">
                                          <p:val>
                                            <p:strVal val="ppt_y"/>
                                          </p:val>
                                        </p:tav>
                                        <p:tav tm="100000">
                                          <p:val>
                                            <p:fltVal val="0.34949"/>
                                          </p:val>
                                        </p:tav>
                                      </p:tavLst>
                                    </p:anim>
                                    <p:anim calcmode="lin" valueType="num">
                                      <p:cBhvr additive="base">
                                        <p:cTn id="35" dur="500" fill="hold">
                                          <p:stCondLst>
                                            <p:cond delay="0"/>
                                          </p:stCondLst>
                                        </p:cTn>
                                        <p:tgtEl>
                                          <p:spTgt spid="4"/>
                                        </p:tgtEl>
                                        <p:attrNameLst>
                                          <p:attrName>ppt_w</p:attrName>
                                        </p:attrNameLst>
                                      </p:cBhvr>
                                      <p:tavLst>
                                        <p:tav tm="0">
                                          <p:val>
                                            <p:strVal val="ppt_w"/>
                                          </p:val>
                                        </p:tav>
                                        <p:tav tm="100000">
                                          <p:val>
                                            <p:strVal val="#ppt_w"/>
                                          </p:val>
                                        </p:tav>
                                      </p:tavLst>
                                    </p:anim>
                                    <p:anim calcmode="lin" valueType="num">
                                      <p:cBhvr additive="base">
                                        <p:cTn id="36"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37" presetID="35" presetClass="path" presetSubtype="0" accel="50000" decel="50000" fill="hold" grpId="51" nodeType="withEffect">
                                  <p:stCondLst>
                                    <p:cond delay="0"/>
                                  </p:stCondLst>
                                  <p:childTnLst>
                                    <p:anim calcmode="lin" valueType="num">
                                      <p:cBhvr additive="base">
                                        <p:cTn id="38" dur="500" fill="hold">
                                          <p:stCondLst>
                                            <p:cond delay="0"/>
                                          </p:stCondLst>
                                        </p:cTn>
                                        <p:tgtEl>
                                          <p:spTgt spid="2"/>
                                        </p:tgtEl>
                                        <p:attrNameLst>
                                          <p:attrName>ppt_x</p:attrName>
                                        </p:attrNameLst>
                                      </p:cBhvr>
                                      <p:tavLst>
                                        <p:tav tm="0">
                                          <p:val>
                                            <p:strVal val="ppt_x"/>
                                          </p:val>
                                        </p:tav>
                                        <p:tav tm="100000">
                                          <p:val>
                                            <p:fltVal val="0.51271"/>
                                          </p:val>
                                        </p:tav>
                                      </p:tavLst>
                                    </p:anim>
                                    <p:anim calcmode="lin" valueType="num">
                                      <p:cBhvr additive="base">
                                        <p:cTn id="39" dur="500" fill="hold">
                                          <p:stCondLst>
                                            <p:cond delay="0"/>
                                          </p:stCondLst>
                                        </p:cTn>
                                        <p:tgtEl>
                                          <p:spTgt spid="2"/>
                                        </p:tgtEl>
                                        <p:attrNameLst>
                                          <p:attrName>ppt_y</p:attrName>
                                        </p:attrNameLst>
                                      </p:cBhvr>
                                      <p:tavLst>
                                        <p:tav tm="0">
                                          <p:val>
                                            <p:strVal val="ppt_y"/>
                                          </p:val>
                                        </p:tav>
                                        <p:tav tm="100000">
                                          <p:val>
                                            <p:fltVal val="0.46713"/>
                                          </p:val>
                                        </p:tav>
                                      </p:tavLst>
                                    </p:anim>
                                    <p:anim calcmode="lin" valueType="num">
                                      <p:cBhvr additive="base">
                                        <p:cTn id="40"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41" dur="500" fill="hold">
                                          <p:stCondLst>
                                            <p:cond delay="0"/>
                                          </p:stCondLst>
                                        </p:cTn>
                                        <p:tgtEl>
                                          <p:spTgt spid="2"/>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0" presetClass="entr" presetSubtype="0" accel="50000" fill="hold" grpId="31" nodeType="clickEffect">
                                  <p:stCondLst>
                                    <p:cond delay="0"/>
                                  </p:stCondLst>
                                  <p:childTnLst>
                                    <p:set>
                                      <p:cBhvr>
                                        <p:cTn id="45" dur="1" fill="hold">
                                          <p:stCondLst>
                                            <p:cond delay="0"/>
                                          </p:stCondLst>
                                        </p:cTn>
                                        <p:tgtEl>
                                          <p:spTgt spid="12"/>
                                        </p:tgtEl>
                                        <p:attrNameLst>
                                          <p:attrName>style.visibility</p:attrName>
                                        </p:attrNameLst>
                                      </p:cBhvr>
                                      <p:to>
                                        <p:strVal val="visible"/>
                                      </p:to>
                                    </p:set>
                                    <p:animScale>
                                      <p:cBhvr>
                                        <p:cTn id="46" dur="500" fill="hold">
                                          <p:stCondLst>
                                            <p:cond delay="0"/>
                                          </p:stCondLst>
                                        </p:cTn>
                                        <p:tgtEl>
                                          <p:spTgt spid="12"/>
                                        </p:tgtEl>
                                      </p:cBhvr>
                                      <p:from x="0" y="0"/>
                                      <p:to x="100000" y="100000"/>
                                    </p:animScale>
                                    <p:anim to="" calcmode="lin" valueType="num">
                                      <p:cBhvr>
                                        <p:cTn id="47" dur="500" fill="hold">
                                          <p:stCondLst>
                                            <p:cond delay="0"/>
                                          </p:stCondLst>
                                        </p:cTn>
                                        <p:tgtEl>
                                          <p:spTgt spid="12"/>
                                        </p:tgtEl>
                                        <p:attrNameLst>
                                          <p:attrName>ppt_y</p:attrName>
                                        </p:attrNameLst>
                                      </p:cBhvr>
                                      <p:tavLst>
                                        <p:tav tm="0">
                                          <p:val>
                                            <p:strVal val="#ppt_y-0.5"/>
                                          </p:val>
                                        </p:tav>
                                        <p:tav tm="100000">
                                          <p:val>
                                            <p:fltVal val="0.68824"/>
                                          </p:val>
                                        </p:tav>
                                      </p:tavLst>
                                    </p:anim>
                                    <p:animEffect filter="fade">
                                      <p:cBhvr>
                                        <p:cTn id="48" dur="500">
                                          <p:stCondLst>
                                            <p:cond delay="0"/>
                                          </p:stCondLst>
                                        </p:cTn>
                                        <p:tgtEl>
                                          <p:spTgt spid="12"/>
                                        </p:tgtEl>
                                      </p:cBhvr>
                                    </p:animEffect>
                                    <p:anim to="" calcmode="lin" valueType="num">
                                      <p:cBhvr>
                                        <p:cTn id="49" dur="500" fill="hold">
                                          <p:stCondLst>
                                            <p:cond delay="0"/>
                                          </p:stCondLst>
                                        </p:cTn>
                                        <p:tgtEl>
                                          <p:spTgt spid="12"/>
                                        </p:tgtEl>
                                        <p:attrNameLst>
                                          <p:attrName>ppt_x</p:attrName>
                                        </p:attrNameLst>
                                      </p:cBhvr>
                                      <p:tavLst>
                                        <p:tav tm="0">
                                          <p:val>
                                            <p:fltVal val="0.578"/>
                                          </p:val>
                                        </p:tav>
                                        <p:tav tm="100000">
                                          <p:val>
                                            <p:fltVal val="0.53677"/>
                                          </p:val>
                                        </p:tav>
                                      </p:tavLst>
                                    </p:anim>
                                  </p:childTnLst>
                                </p:cTn>
                              </p:par>
                              <p:par>
                                <p:cTn id="50" presetID="35" presetClass="path" presetSubtype="0" accel="50000" decel="50000" fill="hold" grpId="49" nodeType="withEffect">
                                  <p:stCondLst>
                                    <p:cond delay="0"/>
                                  </p:stCondLst>
                                  <p:childTnLst>
                                    <p:anim calcmode="lin" valueType="num">
                                      <p:cBhvr additive="base">
                                        <p:cTn id="51" dur="500" fill="hold">
                                          <p:stCondLst>
                                            <p:cond delay="0"/>
                                          </p:stCondLst>
                                        </p:cTn>
                                        <p:tgtEl>
                                          <p:spTgt spid="4"/>
                                        </p:tgtEl>
                                        <p:attrNameLst>
                                          <p:attrName>ppt_x</p:attrName>
                                        </p:attrNameLst>
                                      </p:cBhvr>
                                      <p:tavLst>
                                        <p:tav tm="0">
                                          <p:val>
                                            <p:strVal val="ppt_x"/>
                                          </p:val>
                                        </p:tav>
                                        <p:tav tm="100000">
                                          <p:val>
                                            <p:fltVal val="0.53091"/>
                                          </p:val>
                                        </p:tav>
                                      </p:tavLst>
                                    </p:anim>
                                    <p:anim calcmode="lin" valueType="num">
                                      <p:cBhvr additive="base">
                                        <p:cTn id="52" dur="500" fill="hold">
                                          <p:stCondLst>
                                            <p:cond delay="0"/>
                                          </p:stCondLst>
                                        </p:cTn>
                                        <p:tgtEl>
                                          <p:spTgt spid="4"/>
                                        </p:tgtEl>
                                        <p:attrNameLst>
                                          <p:attrName>ppt_y</p:attrName>
                                        </p:attrNameLst>
                                      </p:cBhvr>
                                      <p:tavLst>
                                        <p:tav tm="0">
                                          <p:val>
                                            <p:strVal val="ppt_y"/>
                                          </p:val>
                                        </p:tav>
                                        <p:tav tm="100000">
                                          <p:val>
                                            <p:fltVal val="0.25486"/>
                                          </p:val>
                                        </p:tav>
                                      </p:tavLst>
                                    </p:anim>
                                    <p:anim calcmode="lin" valueType="num">
                                      <p:cBhvr additive="base">
                                        <p:cTn id="53" dur="500" fill="hold">
                                          <p:stCondLst>
                                            <p:cond delay="0"/>
                                          </p:stCondLst>
                                        </p:cTn>
                                        <p:tgtEl>
                                          <p:spTgt spid="4"/>
                                        </p:tgtEl>
                                        <p:attrNameLst>
                                          <p:attrName>ppt_w</p:attrName>
                                        </p:attrNameLst>
                                      </p:cBhvr>
                                      <p:tavLst>
                                        <p:tav tm="0">
                                          <p:val>
                                            <p:strVal val="ppt_w"/>
                                          </p:val>
                                        </p:tav>
                                        <p:tav tm="100000">
                                          <p:val>
                                            <p:strVal val="#ppt_w"/>
                                          </p:val>
                                        </p:tav>
                                      </p:tavLst>
                                    </p:anim>
                                    <p:anim calcmode="lin" valueType="num">
                                      <p:cBhvr additive="base">
                                        <p:cTn id="54"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55" presetID="35" presetClass="path" presetSubtype="0" accel="50000" decel="50000" fill="hold" grpId="52" nodeType="withEffect">
                                  <p:stCondLst>
                                    <p:cond delay="0"/>
                                  </p:stCondLst>
                                  <p:childTnLst>
                                    <p:anim calcmode="lin" valueType="num">
                                      <p:cBhvr additive="base">
                                        <p:cTn id="56" dur="500" fill="hold">
                                          <p:stCondLst>
                                            <p:cond delay="0"/>
                                          </p:stCondLst>
                                        </p:cTn>
                                        <p:tgtEl>
                                          <p:spTgt spid="2"/>
                                        </p:tgtEl>
                                        <p:attrNameLst>
                                          <p:attrName>ppt_x</p:attrName>
                                        </p:attrNameLst>
                                      </p:cBhvr>
                                      <p:tavLst>
                                        <p:tav tm="0">
                                          <p:val>
                                            <p:strVal val="ppt_x"/>
                                          </p:val>
                                        </p:tav>
                                        <p:tav tm="100000">
                                          <p:val>
                                            <p:fltVal val="0.51271"/>
                                          </p:val>
                                        </p:tav>
                                      </p:tavLst>
                                    </p:anim>
                                    <p:anim calcmode="lin" valueType="num">
                                      <p:cBhvr additive="base">
                                        <p:cTn id="57" dur="500" fill="hold">
                                          <p:stCondLst>
                                            <p:cond delay="0"/>
                                          </p:stCondLst>
                                        </p:cTn>
                                        <p:tgtEl>
                                          <p:spTgt spid="2"/>
                                        </p:tgtEl>
                                        <p:attrNameLst>
                                          <p:attrName>ppt_y</p:attrName>
                                        </p:attrNameLst>
                                      </p:cBhvr>
                                      <p:tavLst>
                                        <p:tav tm="0">
                                          <p:val>
                                            <p:strVal val="ppt_y"/>
                                          </p:val>
                                        </p:tav>
                                        <p:tav tm="100000">
                                          <p:val>
                                            <p:fltVal val="0.3725"/>
                                          </p:val>
                                        </p:tav>
                                      </p:tavLst>
                                    </p:anim>
                                    <p:anim calcmode="lin" valueType="num">
                                      <p:cBhvr additive="base">
                                        <p:cTn id="58"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59"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60" presetID="35" presetClass="path" presetSubtype="0" accel="50000" decel="50000" fill="hold" grpId="38" nodeType="withEffect">
                                  <p:stCondLst>
                                    <p:cond delay="0"/>
                                  </p:stCondLst>
                                  <p:childTnLst>
                                    <p:anim calcmode="lin" valueType="num">
                                      <p:cBhvr additive="base">
                                        <p:cTn id="61" dur="500" fill="hold">
                                          <p:stCondLst>
                                            <p:cond delay="0"/>
                                          </p:stCondLst>
                                        </p:cTn>
                                        <p:tgtEl>
                                          <p:spTgt spid="5"/>
                                        </p:tgtEl>
                                        <p:attrNameLst>
                                          <p:attrName>ppt_x</p:attrName>
                                        </p:attrNameLst>
                                      </p:cBhvr>
                                      <p:tavLst>
                                        <p:tav tm="0">
                                          <p:val>
                                            <p:strVal val="ppt_x"/>
                                          </p:val>
                                        </p:tav>
                                        <p:tav tm="100000">
                                          <p:val>
                                            <p:fltVal val="0.51271"/>
                                          </p:val>
                                        </p:tav>
                                      </p:tavLst>
                                    </p:anim>
                                    <p:anim calcmode="lin" valueType="num">
                                      <p:cBhvr additive="base">
                                        <p:cTn id="62" dur="500" fill="hold">
                                          <p:stCondLst>
                                            <p:cond delay="0"/>
                                          </p:stCondLst>
                                        </p:cTn>
                                        <p:tgtEl>
                                          <p:spTgt spid="5"/>
                                        </p:tgtEl>
                                        <p:attrNameLst>
                                          <p:attrName>ppt_y</p:attrName>
                                        </p:attrNameLst>
                                      </p:cBhvr>
                                      <p:tavLst>
                                        <p:tav tm="0">
                                          <p:val>
                                            <p:strVal val="ppt_y"/>
                                          </p:val>
                                        </p:tav>
                                        <p:tav tm="100000">
                                          <p:val>
                                            <p:fltVal val="0.51991"/>
                                          </p:val>
                                        </p:tav>
                                      </p:tavLst>
                                    </p:anim>
                                    <p:anim calcmode="lin" valueType="num">
                                      <p:cBhvr additive="base">
                                        <p:cTn id="63" dur="500" fill="hold">
                                          <p:stCondLst>
                                            <p:cond delay="0"/>
                                          </p:stCondLst>
                                        </p:cTn>
                                        <p:tgtEl>
                                          <p:spTgt spid="5"/>
                                        </p:tgtEl>
                                        <p:attrNameLst>
                                          <p:attrName>ppt_w</p:attrName>
                                        </p:attrNameLst>
                                      </p:cBhvr>
                                      <p:tavLst>
                                        <p:tav tm="0">
                                          <p:val>
                                            <p:strVal val="ppt_w"/>
                                          </p:val>
                                        </p:tav>
                                        <p:tav tm="100000">
                                          <p:val>
                                            <p:strVal val="#ppt_w"/>
                                          </p:val>
                                        </p:tav>
                                      </p:tavLst>
                                    </p:anim>
                                    <p:anim calcmode="lin" valueType="num">
                                      <p:cBhvr additive="base">
                                        <p:cTn id="64" dur="500" fill="hold">
                                          <p:stCondLst>
                                            <p:cond delay="0"/>
                                          </p:stCondLst>
                                        </p:cTn>
                                        <p:tgtEl>
                                          <p:spTgt spid="5"/>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0" presetClass="entr" presetSubtype="0" accel="50000" fill="hold" grpId="23" nodeType="clickEffect">
                                  <p:stCondLst>
                                    <p:cond delay="0"/>
                                  </p:stCondLst>
                                  <p:childTnLst>
                                    <p:set>
                                      <p:cBhvr>
                                        <p:cTn id="68" dur="1" fill="hold">
                                          <p:stCondLst>
                                            <p:cond delay="0"/>
                                          </p:stCondLst>
                                        </p:cTn>
                                        <p:tgtEl>
                                          <p:spTgt spid="14"/>
                                        </p:tgtEl>
                                        <p:attrNameLst>
                                          <p:attrName>style.visibility</p:attrName>
                                        </p:attrNameLst>
                                      </p:cBhvr>
                                      <p:to>
                                        <p:strVal val="visible"/>
                                      </p:to>
                                    </p:set>
                                    <p:animScale>
                                      <p:cBhvr>
                                        <p:cTn id="69" dur="500" fill="hold">
                                          <p:stCondLst>
                                            <p:cond delay="0"/>
                                          </p:stCondLst>
                                        </p:cTn>
                                        <p:tgtEl>
                                          <p:spTgt spid="14"/>
                                        </p:tgtEl>
                                      </p:cBhvr>
                                      <p:from x="0" y="0"/>
                                      <p:to x="100000" y="100000"/>
                                    </p:animScale>
                                    <p:anim to="" calcmode="lin" valueType="num">
                                      <p:cBhvr>
                                        <p:cTn id="70" dur="500" fill="hold">
                                          <p:stCondLst>
                                            <p:cond delay="0"/>
                                          </p:stCondLst>
                                        </p:cTn>
                                        <p:tgtEl>
                                          <p:spTgt spid="14"/>
                                        </p:tgtEl>
                                        <p:attrNameLst>
                                          <p:attrName>ppt_y</p:attrName>
                                        </p:attrNameLst>
                                      </p:cBhvr>
                                      <p:tavLst>
                                        <p:tav tm="0">
                                          <p:val>
                                            <p:strVal val="#ppt_y-0.5"/>
                                          </p:val>
                                        </p:tav>
                                        <p:tav tm="100000">
                                          <p:val>
                                            <p:fltVal val="0.78287"/>
                                          </p:val>
                                        </p:tav>
                                      </p:tavLst>
                                    </p:anim>
                                    <p:animEffect filter="fade">
                                      <p:cBhvr>
                                        <p:cTn id="71" dur="500">
                                          <p:stCondLst>
                                            <p:cond delay="0"/>
                                          </p:stCondLst>
                                        </p:cTn>
                                        <p:tgtEl>
                                          <p:spTgt spid="14"/>
                                        </p:tgtEl>
                                      </p:cBhvr>
                                    </p:animEffect>
                                    <p:anim to="" calcmode="lin" valueType="num">
                                      <p:cBhvr>
                                        <p:cTn id="72" dur="500" fill="hold">
                                          <p:stCondLst>
                                            <p:cond delay="0"/>
                                          </p:stCondLst>
                                        </p:cTn>
                                        <p:tgtEl>
                                          <p:spTgt spid="14"/>
                                        </p:tgtEl>
                                        <p:attrNameLst>
                                          <p:attrName>ppt_x</p:attrName>
                                        </p:attrNameLst>
                                      </p:cBhvr>
                                      <p:tavLst>
                                        <p:tav tm="0">
                                          <p:val>
                                            <p:fltVal val="0.578"/>
                                          </p:val>
                                        </p:tav>
                                        <p:tav tm="100000">
                                          <p:val>
                                            <p:fltVal val="0.51271"/>
                                          </p:val>
                                        </p:tav>
                                      </p:tavLst>
                                    </p:anim>
                                  </p:childTnLst>
                                </p:cTn>
                              </p:par>
                              <p:par>
                                <p:cTn id="73" presetID="35" presetClass="path" presetSubtype="0" accel="50000" decel="50000" fill="hold" grpId="50" nodeType="withEffect">
                                  <p:stCondLst>
                                    <p:cond delay="0"/>
                                  </p:stCondLst>
                                  <p:childTnLst>
                                    <p:anim calcmode="lin" valueType="num">
                                      <p:cBhvr additive="base">
                                        <p:cTn id="74" dur="500" fill="hold">
                                          <p:stCondLst>
                                            <p:cond delay="0"/>
                                          </p:stCondLst>
                                        </p:cTn>
                                        <p:tgtEl>
                                          <p:spTgt spid="4"/>
                                        </p:tgtEl>
                                        <p:attrNameLst>
                                          <p:attrName>ppt_x</p:attrName>
                                        </p:attrNameLst>
                                      </p:cBhvr>
                                      <p:tavLst>
                                        <p:tav tm="0">
                                          <p:val>
                                            <p:strVal val="ppt_x"/>
                                          </p:val>
                                        </p:tav>
                                        <p:tav tm="100000">
                                          <p:val>
                                            <p:fltVal val="0.53091"/>
                                          </p:val>
                                        </p:tav>
                                      </p:tavLst>
                                    </p:anim>
                                    <p:anim calcmode="lin" valueType="num">
                                      <p:cBhvr additive="base">
                                        <p:cTn id="75" dur="500" fill="hold">
                                          <p:stCondLst>
                                            <p:cond delay="0"/>
                                          </p:stCondLst>
                                        </p:cTn>
                                        <p:tgtEl>
                                          <p:spTgt spid="4"/>
                                        </p:tgtEl>
                                        <p:attrNameLst>
                                          <p:attrName>ppt_y</p:attrName>
                                        </p:attrNameLst>
                                      </p:cBhvr>
                                      <p:tavLst>
                                        <p:tav tm="0">
                                          <p:val>
                                            <p:strVal val="ppt_y"/>
                                          </p:val>
                                        </p:tav>
                                        <p:tav tm="100000">
                                          <p:val>
                                            <p:fltVal val="0.18116"/>
                                          </p:val>
                                        </p:tav>
                                      </p:tavLst>
                                    </p:anim>
                                    <p:anim calcmode="lin" valueType="num">
                                      <p:cBhvr additive="base">
                                        <p:cTn id="76" dur="500" fill="hold">
                                          <p:stCondLst>
                                            <p:cond delay="0"/>
                                          </p:stCondLst>
                                        </p:cTn>
                                        <p:tgtEl>
                                          <p:spTgt spid="4"/>
                                        </p:tgtEl>
                                        <p:attrNameLst>
                                          <p:attrName>ppt_w</p:attrName>
                                        </p:attrNameLst>
                                      </p:cBhvr>
                                      <p:tavLst>
                                        <p:tav tm="0">
                                          <p:val>
                                            <p:strVal val="ppt_w"/>
                                          </p:val>
                                        </p:tav>
                                        <p:tav tm="100000">
                                          <p:val>
                                            <p:strVal val="#ppt_w"/>
                                          </p:val>
                                        </p:tav>
                                      </p:tavLst>
                                    </p:anim>
                                    <p:anim calcmode="lin" valueType="num">
                                      <p:cBhvr additive="base">
                                        <p:cTn id="77"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78" presetID="35" presetClass="path" presetSubtype="0" accel="50000" decel="50000" fill="hold" grpId="53" nodeType="withEffect">
                                  <p:stCondLst>
                                    <p:cond delay="0"/>
                                  </p:stCondLst>
                                  <p:childTnLst>
                                    <p:anim calcmode="lin" valueType="num">
                                      <p:cBhvr additive="base">
                                        <p:cTn id="79" dur="500" fill="hold">
                                          <p:stCondLst>
                                            <p:cond delay="0"/>
                                          </p:stCondLst>
                                        </p:cTn>
                                        <p:tgtEl>
                                          <p:spTgt spid="2"/>
                                        </p:tgtEl>
                                        <p:attrNameLst>
                                          <p:attrName>ppt_x</p:attrName>
                                        </p:attrNameLst>
                                      </p:cBhvr>
                                      <p:tavLst>
                                        <p:tav tm="0">
                                          <p:val>
                                            <p:strVal val="ppt_x"/>
                                          </p:val>
                                        </p:tav>
                                        <p:tav tm="100000">
                                          <p:val>
                                            <p:fltVal val="0.51271"/>
                                          </p:val>
                                        </p:tav>
                                      </p:tavLst>
                                    </p:anim>
                                    <p:anim calcmode="lin" valueType="num">
                                      <p:cBhvr additive="base">
                                        <p:cTn id="80" dur="500" fill="hold">
                                          <p:stCondLst>
                                            <p:cond delay="0"/>
                                          </p:stCondLst>
                                        </p:cTn>
                                        <p:tgtEl>
                                          <p:spTgt spid="2"/>
                                        </p:tgtEl>
                                        <p:attrNameLst>
                                          <p:attrName>ppt_y</p:attrName>
                                        </p:attrNameLst>
                                      </p:cBhvr>
                                      <p:tavLst>
                                        <p:tav tm="0">
                                          <p:val>
                                            <p:strVal val="ppt_y"/>
                                          </p:val>
                                        </p:tav>
                                        <p:tav tm="100000">
                                          <p:val>
                                            <p:fltVal val="0.2988"/>
                                          </p:val>
                                        </p:tav>
                                      </p:tavLst>
                                    </p:anim>
                                    <p:anim calcmode="lin" valueType="num">
                                      <p:cBhvr additive="base">
                                        <p:cTn id="81"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82"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83" presetID="35" presetClass="path" presetSubtype="0" accel="50000" decel="50000" fill="hold" grpId="39" nodeType="withEffect">
                                  <p:stCondLst>
                                    <p:cond delay="0"/>
                                  </p:stCondLst>
                                  <p:childTnLst>
                                    <p:anim calcmode="lin" valueType="num">
                                      <p:cBhvr additive="base">
                                        <p:cTn id="84" dur="500" fill="hold">
                                          <p:stCondLst>
                                            <p:cond delay="0"/>
                                          </p:stCondLst>
                                        </p:cTn>
                                        <p:tgtEl>
                                          <p:spTgt spid="5"/>
                                        </p:tgtEl>
                                        <p:attrNameLst>
                                          <p:attrName>ppt_x</p:attrName>
                                        </p:attrNameLst>
                                      </p:cBhvr>
                                      <p:tavLst>
                                        <p:tav tm="0">
                                          <p:val>
                                            <p:strVal val="ppt_x"/>
                                          </p:val>
                                        </p:tav>
                                        <p:tav tm="100000">
                                          <p:val>
                                            <p:fltVal val="0.51271"/>
                                          </p:val>
                                        </p:tav>
                                      </p:tavLst>
                                    </p:anim>
                                    <p:anim calcmode="lin" valueType="num">
                                      <p:cBhvr additive="base">
                                        <p:cTn id="85" dur="500" fill="hold">
                                          <p:stCondLst>
                                            <p:cond delay="0"/>
                                          </p:stCondLst>
                                        </p:cTn>
                                        <p:tgtEl>
                                          <p:spTgt spid="5"/>
                                        </p:tgtEl>
                                        <p:attrNameLst>
                                          <p:attrName>ppt_y</p:attrName>
                                        </p:attrNameLst>
                                      </p:cBhvr>
                                      <p:tavLst>
                                        <p:tav tm="0">
                                          <p:val>
                                            <p:strVal val="ppt_y"/>
                                          </p:val>
                                        </p:tav>
                                        <p:tav tm="100000">
                                          <p:val>
                                            <p:fltVal val="0.4462"/>
                                          </p:val>
                                        </p:tav>
                                      </p:tavLst>
                                    </p:anim>
                                    <p:anim calcmode="lin" valueType="num">
                                      <p:cBhvr additive="base">
                                        <p:cTn id="86" dur="500" fill="hold">
                                          <p:stCondLst>
                                            <p:cond delay="0"/>
                                          </p:stCondLst>
                                        </p:cTn>
                                        <p:tgtEl>
                                          <p:spTgt spid="5"/>
                                        </p:tgtEl>
                                        <p:attrNameLst>
                                          <p:attrName>ppt_w</p:attrName>
                                        </p:attrNameLst>
                                      </p:cBhvr>
                                      <p:tavLst>
                                        <p:tav tm="0">
                                          <p:val>
                                            <p:strVal val="ppt_w"/>
                                          </p:val>
                                        </p:tav>
                                        <p:tav tm="100000">
                                          <p:val>
                                            <p:strVal val="#ppt_w"/>
                                          </p:val>
                                        </p:tav>
                                      </p:tavLst>
                                    </p:anim>
                                    <p:anim calcmode="lin" valueType="num">
                                      <p:cBhvr additive="base">
                                        <p:cTn id="87" dur="500" fill="hold">
                                          <p:stCondLst>
                                            <p:cond delay="0"/>
                                          </p:stCondLst>
                                        </p:cTn>
                                        <p:tgtEl>
                                          <p:spTgt spid="5"/>
                                        </p:tgtEl>
                                        <p:attrNameLst>
                                          <p:attrName>ppt_h</p:attrName>
                                        </p:attrNameLst>
                                      </p:cBhvr>
                                      <p:tavLst>
                                        <p:tav tm="0">
                                          <p:val>
                                            <p:strVal val="ppt_h"/>
                                          </p:val>
                                        </p:tav>
                                        <p:tav tm="100000">
                                          <p:val>
                                            <p:strVal val="#ppt_h"/>
                                          </p:val>
                                        </p:tav>
                                      </p:tavLst>
                                    </p:anim>
                                  </p:childTnLst>
                                </p:cTn>
                              </p:par>
                              <p:par>
                                <p:cTn id="88" presetID="35" presetClass="path" presetSubtype="0" accel="50000" decel="50000" fill="hold" grpId="32" nodeType="withEffect">
                                  <p:stCondLst>
                                    <p:cond delay="0"/>
                                  </p:stCondLst>
                                  <p:childTnLst>
                                    <p:anim calcmode="lin" valueType="num">
                                      <p:cBhvr additive="base">
                                        <p:cTn id="89" dur="500" fill="hold">
                                          <p:stCondLst>
                                            <p:cond delay="0"/>
                                          </p:stCondLst>
                                        </p:cTn>
                                        <p:tgtEl>
                                          <p:spTgt spid="12"/>
                                        </p:tgtEl>
                                        <p:attrNameLst>
                                          <p:attrName>ppt_x</p:attrName>
                                        </p:attrNameLst>
                                      </p:cBhvr>
                                      <p:tavLst>
                                        <p:tav tm="0">
                                          <p:val>
                                            <p:strVal val="ppt_x"/>
                                          </p:val>
                                        </p:tav>
                                        <p:tav tm="100000">
                                          <p:val>
                                            <p:fltVal val="0.53677"/>
                                          </p:val>
                                        </p:tav>
                                      </p:tavLst>
                                    </p:anim>
                                    <p:anim calcmode="lin" valueType="num">
                                      <p:cBhvr additive="base">
                                        <p:cTn id="90" dur="500" fill="hold">
                                          <p:stCondLst>
                                            <p:cond delay="0"/>
                                          </p:stCondLst>
                                        </p:cTn>
                                        <p:tgtEl>
                                          <p:spTgt spid="12"/>
                                        </p:tgtEl>
                                        <p:attrNameLst>
                                          <p:attrName>ppt_y</p:attrName>
                                        </p:attrNameLst>
                                      </p:cBhvr>
                                      <p:tavLst>
                                        <p:tav tm="0">
                                          <p:val>
                                            <p:strVal val="ppt_y"/>
                                          </p:val>
                                        </p:tav>
                                        <p:tav tm="100000">
                                          <p:val>
                                            <p:fltVal val="0.61454"/>
                                          </p:val>
                                        </p:tav>
                                      </p:tavLst>
                                    </p:anim>
                                    <p:anim calcmode="lin" valueType="num">
                                      <p:cBhvr additive="base">
                                        <p:cTn id="91" dur="500" fill="hold">
                                          <p:stCondLst>
                                            <p:cond delay="0"/>
                                          </p:stCondLst>
                                        </p:cTn>
                                        <p:tgtEl>
                                          <p:spTgt spid="12"/>
                                        </p:tgtEl>
                                        <p:attrNameLst>
                                          <p:attrName>ppt_w</p:attrName>
                                        </p:attrNameLst>
                                      </p:cBhvr>
                                      <p:tavLst>
                                        <p:tav tm="0">
                                          <p:val>
                                            <p:strVal val="ppt_w"/>
                                          </p:val>
                                        </p:tav>
                                        <p:tav tm="100000">
                                          <p:val>
                                            <p:strVal val="#ppt_w"/>
                                          </p:val>
                                        </p:tav>
                                      </p:tavLst>
                                    </p:anim>
                                    <p:anim calcmode="lin" valueType="num">
                                      <p:cBhvr additive="base">
                                        <p:cTn id="92" dur="500" fill="hold">
                                          <p:stCondLst>
                                            <p:cond delay="0"/>
                                          </p:stCondLst>
                                        </p:cTn>
                                        <p:tgtEl>
                                          <p:spTgt spid="12"/>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0" presetClass="entr" presetSubtype="0" accel="50000" fill="hold" grpId="26" nodeType="clickEffect">
                                  <p:stCondLst>
                                    <p:cond delay="0"/>
                                  </p:stCondLst>
                                  <p:childTnLst>
                                    <p:set>
                                      <p:cBhvr>
                                        <p:cTn id="96" dur="1" fill="hold">
                                          <p:stCondLst>
                                            <p:cond delay="0"/>
                                          </p:stCondLst>
                                        </p:cTn>
                                        <p:tgtEl>
                                          <p:spTgt spid="11"/>
                                        </p:tgtEl>
                                        <p:attrNameLst>
                                          <p:attrName>style.visibility</p:attrName>
                                        </p:attrNameLst>
                                      </p:cBhvr>
                                      <p:to>
                                        <p:strVal val="visible"/>
                                      </p:to>
                                    </p:set>
                                    <p:animScale>
                                      <p:cBhvr>
                                        <p:cTn id="97" dur="500" fill="hold">
                                          <p:stCondLst>
                                            <p:cond delay="0"/>
                                          </p:stCondLst>
                                        </p:cTn>
                                        <p:tgtEl>
                                          <p:spTgt spid="11"/>
                                        </p:tgtEl>
                                      </p:cBhvr>
                                      <p:from x="0" y="0"/>
                                      <p:to x="100000" y="100000"/>
                                    </p:animScale>
                                    <p:anim to="" calcmode="lin" valueType="num">
                                      <p:cBhvr>
                                        <p:cTn id="98" dur="500" fill="hold">
                                          <p:stCondLst>
                                            <p:cond delay="0"/>
                                          </p:stCondLst>
                                        </p:cTn>
                                        <p:tgtEl>
                                          <p:spTgt spid="11"/>
                                        </p:tgtEl>
                                        <p:attrNameLst>
                                          <p:attrName>ppt_y</p:attrName>
                                        </p:attrNameLst>
                                      </p:cBhvr>
                                      <p:tavLst>
                                        <p:tav tm="0">
                                          <p:val>
                                            <p:strVal val="#ppt_y-0.5"/>
                                          </p:val>
                                        </p:tav>
                                        <p:tav tm="100000">
                                          <p:val>
                                            <p:fltVal val="0.85657"/>
                                          </p:val>
                                        </p:tav>
                                      </p:tavLst>
                                    </p:anim>
                                    <p:animEffect filter="fade">
                                      <p:cBhvr>
                                        <p:cTn id="99" dur="500">
                                          <p:stCondLst>
                                            <p:cond delay="0"/>
                                          </p:stCondLst>
                                        </p:cTn>
                                        <p:tgtEl>
                                          <p:spTgt spid="11"/>
                                        </p:tgtEl>
                                      </p:cBhvr>
                                    </p:animEffect>
                                    <p:anim to="" calcmode="lin" valueType="num">
                                      <p:cBhvr>
                                        <p:cTn id="100" dur="500" fill="hold">
                                          <p:stCondLst>
                                            <p:cond delay="0"/>
                                          </p:stCondLst>
                                        </p:cTn>
                                        <p:tgtEl>
                                          <p:spTgt spid="11"/>
                                        </p:tgtEl>
                                        <p:attrNameLst>
                                          <p:attrName>ppt_x</p:attrName>
                                        </p:attrNameLst>
                                      </p:cBhvr>
                                      <p:tavLst>
                                        <p:tav tm="0">
                                          <p:val>
                                            <p:fltVal val="0.578"/>
                                          </p:val>
                                        </p:tav>
                                        <p:tav tm="100000">
                                          <p:val>
                                            <p:fltVal val="0.51117"/>
                                          </p:val>
                                        </p:tav>
                                      </p:tavLst>
                                    </p:anim>
                                  </p:childTnLst>
                                </p:cTn>
                              </p:par>
                              <p:par>
                                <p:cTn id="101" presetID="35" presetClass="path" presetSubtype="0" accel="50000" decel="50000" fill="hold" grpId="51" nodeType="withEffect">
                                  <p:stCondLst>
                                    <p:cond delay="0"/>
                                  </p:stCondLst>
                                  <p:childTnLst>
                                    <p:anim calcmode="lin" valueType="num">
                                      <p:cBhvr additive="base">
                                        <p:cTn id="102" dur="500" fill="hold">
                                          <p:stCondLst>
                                            <p:cond delay="0"/>
                                          </p:stCondLst>
                                        </p:cTn>
                                        <p:tgtEl>
                                          <p:spTgt spid="4"/>
                                        </p:tgtEl>
                                        <p:attrNameLst>
                                          <p:attrName>ppt_x</p:attrName>
                                        </p:attrNameLst>
                                      </p:cBhvr>
                                      <p:tavLst>
                                        <p:tav tm="0">
                                          <p:val>
                                            <p:strVal val="ppt_x"/>
                                          </p:val>
                                        </p:tav>
                                        <p:tav tm="100000">
                                          <p:val>
                                            <p:fltVal val="0.53091"/>
                                          </p:val>
                                        </p:tav>
                                      </p:tavLst>
                                    </p:anim>
                                    <p:anim calcmode="lin" valueType="num">
                                      <p:cBhvr additive="base">
                                        <p:cTn id="103" dur="500" fill="hold">
                                          <p:stCondLst>
                                            <p:cond delay="0"/>
                                          </p:stCondLst>
                                        </p:cTn>
                                        <p:tgtEl>
                                          <p:spTgt spid="4"/>
                                        </p:tgtEl>
                                        <p:attrNameLst>
                                          <p:attrName>ppt_y</p:attrName>
                                        </p:attrNameLst>
                                      </p:cBhvr>
                                      <p:tavLst>
                                        <p:tav tm="0">
                                          <p:val>
                                            <p:strVal val="ppt_y"/>
                                          </p:val>
                                        </p:tav>
                                        <p:tav tm="100000">
                                          <p:val>
                                            <p:fltVal val="0.13199"/>
                                          </p:val>
                                        </p:tav>
                                      </p:tavLst>
                                    </p:anim>
                                    <p:anim calcmode="lin" valueType="num">
                                      <p:cBhvr additive="base">
                                        <p:cTn id="104" dur="500" fill="hold">
                                          <p:stCondLst>
                                            <p:cond delay="0"/>
                                          </p:stCondLst>
                                        </p:cTn>
                                        <p:tgtEl>
                                          <p:spTgt spid="4"/>
                                        </p:tgtEl>
                                        <p:attrNameLst>
                                          <p:attrName>ppt_w</p:attrName>
                                        </p:attrNameLst>
                                      </p:cBhvr>
                                      <p:tavLst>
                                        <p:tav tm="0">
                                          <p:val>
                                            <p:strVal val="ppt_w"/>
                                          </p:val>
                                        </p:tav>
                                        <p:tav tm="100000">
                                          <p:val>
                                            <p:strVal val="#ppt_w"/>
                                          </p:val>
                                        </p:tav>
                                      </p:tavLst>
                                    </p:anim>
                                    <p:anim calcmode="lin" valueType="num">
                                      <p:cBhvr additive="base">
                                        <p:cTn id="105"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06" presetID="35" presetClass="path" presetSubtype="0" accel="50000" decel="50000" fill="hold" grpId="54" nodeType="withEffect">
                                  <p:stCondLst>
                                    <p:cond delay="0"/>
                                  </p:stCondLst>
                                  <p:childTnLst>
                                    <p:anim calcmode="lin" valueType="num">
                                      <p:cBhvr additive="base">
                                        <p:cTn id="107" dur="500" fill="hold">
                                          <p:stCondLst>
                                            <p:cond delay="0"/>
                                          </p:stCondLst>
                                        </p:cTn>
                                        <p:tgtEl>
                                          <p:spTgt spid="2"/>
                                        </p:tgtEl>
                                        <p:attrNameLst>
                                          <p:attrName>ppt_x</p:attrName>
                                        </p:attrNameLst>
                                      </p:cBhvr>
                                      <p:tavLst>
                                        <p:tav tm="0">
                                          <p:val>
                                            <p:strVal val="ppt_x"/>
                                          </p:val>
                                        </p:tav>
                                        <p:tav tm="100000">
                                          <p:val>
                                            <p:fltVal val="0.51271"/>
                                          </p:val>
                                        </p:tav>
                                      </p:tavLst>
                                    </p:anim>
                                    <p:anim calcmode="lin" valueType="num">
                                      <p:cBhvr additive="base">
                                        <p:cTn id="108" dur="500" fill="hold">
                                          <p:stCondLst>
                                            <p:cond delay="0"/>
                                          </p:stCondLst>
                                        </p:cTn>
                                        <p:tgtEl>
                                          <p:spTgt spid="2"/>
                                        </p:tgtEl>
                                        <p:attrNameLst>
                                          <p:attrName>ppt_y</p:attrName>
                                        </p:attrNameLst>
                                      </p:cBhvr>
                                      <p:tavLst>
                                        <p:tav tm="0">
                                          <p:val>
                                            <p:strVal val="ppt_y"/>
                                          </p:val>
                                        </p:tav>
                                        <p:tav tm="100000">
                                          <p:val>
                                            <p:fltVal val="0.24963"/>
                                          </p:val>
                                        </p:tav>
                                      </p:tavLst>
                                    </p:anim>
                                    <p:anim calcmode="lin" valueType="num">
                                      <p:cBhvr additive="base">
                                        <p:cTn id="109"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110"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111" presetID="35" presetClass="path" presetSubtype="0" accel="50000" decel="50000" fill="hold" grpId="40" nodeType="withEffect">
                                  <p:stCondLst>
                                    <p:cond delay="0"/>
                                  </p:stCondLst>
                                  <p:childTnLst>
                                    <p:anim calcmode="lin" valueType="num">
                                      <p:cBhvr additive="base">
                                        <p:cTn id="112" dur="500" fill="hold">
                                          <p:stCondLst>
                                            <p:cond delay="0"/>
                                          </p:stCondLst>
                                        </p:cTn>
                                        <p:tgtEl>
                                          <p:spTgt spid="5"/>
                                        </p:tgtEl>
                                        <p:attrNameLst>
                                          <p:attrName>ppt_x</p:attrName>
                                        </p:attrNameLst>
                                      </p:cBhvr>
                                      <p:tavLst>
                                        <p:tav tm="0">
                                          <p:val>
                                            <p:strVal val="ppt_x"/>
                                          </p:val>
                                        </p:tav>
                                        <p:tav tm="100000">
                                          <p:val>
                                            <p:fltVal val="0.51271"/>
                                          </p:val>
                                        </p:tav>
                                      </p:tavLst>
                                    </p:anim>
                                    <p:anim calcmode="lin" valueType="num">
                                      <p:cBhvr additive="base">
                                        <p:cTn id="113" dur="500" fill="hold">
                                          <p:stCondLst>
                                            <p:cond delay="0"/>
                                          </p:stCondLst>
                                        </p:cTn>
                                        <p:tgtEl>
                                          <p:spTgt spid="5"/>
                                        </p:tgtEl>
                                        <p:attrNameLst>
                                          <p:attrName>ppt_y</p:attrName>
                                        </p:attrNameLst>
                                      </p:cBhvr>
                                      <p:tavLst>
                                        <p:tav tm="0">
                                          <p:val>
                                            <p:strVal val="ppt_y"/>
                                          </p:val>
                                        </p:tav>
                                        <p:tav tm="100000">
                                          <p:val>
                                            <p:fltVal val="0.39704"/>
                                          </p:val>
                                        </p:tav>
                                      </p:tavLst>
                                    </p:anim>
                                    <p:anim calcmode="lin" valueType="num">
                                      <p:cBhvr additive="base">
                                        <p:cTn id="114" dur="500" fill="hold">
                                          <p:stCondLst>
                                            <p:cond delay="0"/>
                                          </p:stCondLst>
                                        </p:cTn>
                                        <p:tgtEl>
                                          <p:spTgt spid="5"/>
                                        </p:tgtEl>
                                        <p:attrNameLst>
                                          <p:attrName>ppt_w</p:attrName>
                                        </p:attrNameLst>
                                      </p:cBhvr>
                                      <p:tavLst>
                                        <p:tav tm="0">
                                          <p:val>
                                            <p:strVal val="ppt_w"/>
                                          </p:val>
                                        </p:tav>
                                        <p:tav tm="100000">
                                          <p:val>
                                            <p:strVal val="#ppt_w"/>
                                          </p:val>
                                        </p:tav>
                                      </p:tavLst>
                                    </p:anim>
                                    <p:anim calcmode="lin" valueType="num">
                                      <p:cBhvr additive="base">
                                        <p:cTn id="115" dur="500" fill="hold">
                                          <p:stCondLst>
                                            <p:cond delay="0"/>
                                          </p:stCondLst>
                                        </p:cTn>
                                        <p:tgtEl>
                                          <p:spTgt spid="5"/>
                                        </p:tgtEl>
                                        <p:attrNameLst>
                                          <p:attrName>ppt_h</p:attrName>
                                        </p:attrNameLst>
                                      </p:cBhvr>
                                      <p:tavLst>
                                        <p:tav tm="0">
                                          <p:val>
                                            <p:strVal val="ppt_h"/>
                                          </p:val>
                                        </p:tav>
                                        <p:tav tm="100000">
                                          <p:val>
                                            <p:strVal val="#ppt_h"/>
                                          </p:val>
                                        </p:tav>
                                      </p:tavLst>
                                    </p:anim>
                                  </p:childTnLst>
                                </p:cTn>
                              </p:par>
                              <p:par>
                                <p:cTn id="116" presetID="35" presetClass="path" presetSubtype="0" accel="50000" decel="50000" fill="hold" grpId="33" nodeType="withEffect">
                                  <p:stCondLst>
                                    <p:cond delay="0"/>
                                  </p:stCondLst>
                                  <p:childTnLst>
                                    <p:anim calcmode="lin" valueType="num">
                                      <p:cBhvr additive="base">
                                        <p:cTn id="117" dur="500" fill="hold">
                                          <p:stCondLst>
                                            <p:cond delay="0"/>
                                          </p:stCondLst>
                                        </p:cTn>
                                        <p:tgtEl>
                                          <p:spTgt spid="12"/>
                                        </p:tgtEl>
                                        <p:attrNameLst>
                                          <p:attrName>ppt_x</p:attrName>
                                        </p:attrNameLst>
                                      </p:cBhvr>
                                      <p:tavLst>
                                        <p:tav tm="0">
                                          <p:val>
                                            <p:strVal val="ppt_x"/>
                                          </p:val>
                                        </p:tav>
                                        <p:tav tm="100000">
                                          <p:val>
                                            <p:fltVal val="0.53677"/>
                                          </p:val>
                                        </p:tav>
                                      </p:tavLst>
                                    </p:anim>
                                    <p:anim calcmode="lin" valueType="num">
                                      <p:cBhvr additive="base">
                                        <p:cTn id="118" dur="500" fill="hold">
                                          <p:stCondLst>
                                            <p:cond delay="0"/>
                                          </p:stCondLst>
                                        </p:cTn>
                                        <p:tgtEl>
                                          <p:spTgt spid="12"/>
                                        </p:tgtEl>
                                        <p:attrNameLst>
                                          <p:attrName>ppt_y</p:attrName>
                                        </p:attrNameLst>
                                      </p:cBhvr>
                                      <p:tavLst>
                                        <p:tav tm="0">
                                          <p:val>
                                            <p:strVal val="ppt_y"/>
                                          </p:val>
                                        </p:tav>
                                        <p:tav tm="100000">
                                          <p:val>
                                            <p:fltVal val="0.56537"/>
                                          </p:val>
                                        </p:tav>
                                      </p:tavLst>
                                    </p:anim>
                                    <p:anim calcmode="lin" valueType="num">
                                      <p:cBhvr additive="base">
                                        <p:cTn id="119" dur="500" fill="hold">
                                          <p:stCondLst>
                                            <p:cond delay="0"/>
                                          </p:stCondLst>
                                        </p:cTn>
                                        <p:tgtEl>
                                          <p:spTgt spid="12"/>
                                        </p:tgtEl>
                                        <p:attrNameLst>
                                          <p:attrName>ppt_w</p:attrName>
                                        </p:attrNameLst>
                                      </p:cBhvr>
                                      <p:tavLst>
                                        <p:tav tm="0">
                                          <p:val>
                                            <p:strVal val="ppt_w"/>
                                          </p:val>
                                        </p:tav>
                                        <p:tav tm="100000">
                                          <p:val>
                                            <p:strVal val="#ppt_w"/>
                                          </p:val>
                                        </p:tav>
                                      </p:tavLst>
                                    </p:anim>
                                    <p:anim calcmode="lin" valueType="num">
                                      <p:cBhvr additive="base">
                                        <p:cTn id="120"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21" presetID="35" presetClass="path" presetSubtype="0" accel="50000" decel="50000" fill="hold" grpId="24" nodeType="withEffect">
                                  <p:stCondLst>
                                    <p:cond delay="0"/>
                                  </p:stCondLst>
                                  <p:childTnLst>
                                    <p:anim calcmode="lin" valueType="num">
                                      <p:cBhvr additive="base">
                                        <p:cTn id="122" dur="500" fill="hold">
                                          <p:stCondLst>
                                            <p:cond delay="0"/>
                                          </p:stCondLst>
                                        </p:cTn>
                                        <p:tgtEl>
                                          <p:spTgt spid="14"/>
                                        </p:tgtEl>
                                        <p:attrNameLst>
                                          <p:attrName>ppt_x</p:attrName>
                                        </p:attrNameLst>
                                      </p:cBhvr>
                                      <p:tavLst>
                                        <p:tav tm="0">
                                          <p:val>
                                            <p:strVal val="ppt_x"/>
                                          </p:val>
                                        </p:tav>
                                        <p:tav tm="100000">
                                          <p:val>
                                            <p:fltVal val="0.51271"/>
                                          </p:val>
                                        </p:tav>
                                      </p:tavLst>
                                    </p:anim>
                                    <p:anim calcmode="lin" valueType="num">
                                      <p:cBhvr additive="base">
                                        <p:cTn id="123" dur="500" fill="hold">
                                          <p:stCondLst>
                                            <p:cond delay="0"/>
                                          </p:stCondLst>
                                        </p:cTn>
                                        <p:tgtEl>
                                          <p:spTgt spid="14"/>
                                        </p:tgtEl>
                                        <p:attrNameLst>
                                          <p:attrName>ppt_y</p:attrName>
                                        </p:attrNameLst>
                                      </p:cBhvr>
                                      <p:tavLst>
                                        <p:tav tm="0">
                                          <p:val>
                                            <p:strVal val="ppt_y"/>
                                          </p:val>
                                        </p:tav>
                                        <p:tav tm="100000">
                                          <p:val>
                                            <p:fltVal val="0.7337"/>
                                          </p:val>
                                        </p:tav>
                                      </p:tavLst>
                                    </p:anim>
                                    <p:anim calcmode="lin" valueType="num">
                                      <p:cBhvr additive="base">
                                        <p:cTn id="124" dur="500" fill="hold">
                                          <p:stCondLst>
                                            <p:cond delay="0"/>
                                          </p:stCondLst>
                                        </p:cTn>
                                        <p:tgtEl>
                                          <p:spTgt spid="14"/>
                                        </p:tgtEl>
                                        <p:attrNameLst>
                                          <p:attrName>ppt_w</p:attrName>
                                        </p:attrNameLst>
                                      </p:cBhvr>
                                      <p:tavLst>
                                        <p:tav tm="0">
                                          <p:val>
                                            <p:strVal val="ppt_w"/>
                                          </p:val>
                                        </p:tav>
                                        <p:tav tm="100000">
                                          <p:val>
                                            <p:strVal val="#ppt_w"/>
                                          </p:val>
                                        </p:tav>
                                      </p:tavLst>
                                    </p:anim>
                                    <p:anim calcmode="lin" valueType="num">
                                      <p:cBhvr additive="base">
                                        <p:cTn id="125" dur="500" fill="hold">
                                          <p:stCondLst>
                                            <p:cond delay="0"/>
                                          </p:stCondLst>
                                        </p:cTn>
                                        <p:tgtEl>
                                          <p:spTgt spid="14"/>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0" presetClass="entr" presetSubtype="0" accel="50000" fill="hold" grpId="30" nodeType="clickEffect">
                                  <p:stCondLst>
                                    <p:cond delay="0"/>
                                  </p:stCondLst>
                                  <p:childTnLst>
                                    <p:set>
                                      <p:cBhvr>
                                        <p:cTn id="129" dur="1" fill="hold">
                                          <p:stCondLst>
                                            <p:cond delay="0"/>
                                          </p:stCondLst>
                                        </p:cTn>
                                        <p:tgtEl>
                                          <p:spTgt spid="3"/>
                                        </p:tgtEl>
                                        <p:attrNameLst>
                                          <p:attrName>style.visibility</p:attrName>
                                        </p:attrNameLst>
                                      </p:cBhvr>
                                      <p:to>
                                        <p:strVal val="visible"/>
                                      </p:to>
                                    </p:set>
                                    <p:animScale>
                                      <p:cBhvr>
                                        <p:cTn id="130" dur="500" fill="hold">
                                          <p:stCondLst>
                                            <p:cond delay="0"/>
                                          </p:stCondLst>
                                        </p:cTn>
                                        <p:tgtEl>
                                          <p:spTgt spid="3"/>
                                        </p:tgtEl>
                                      </p:cBhvr>
                                      <p:from x="0" y="0"/>
                                      <p:to x="100000" y="100000"/>
                                    </p:animScale>
                                    <p:anim to="" calcmode="lin" valueType="num">
                                      <p:cBhvr>
                                        <p:cTn id="131" dur="500" fill="hold">
                                          <p:stCondLst>
                                            <p:cond delay="0"/>
                                          </p:stCondLst>
                                        </p:cTn>
                                        <p:tgtEl>
                                          <p:spTgt spid="3"/>
                                        </p:tgtEl>
                                        <p:attrNameLst>
                                          <p:attrName>ppt_y</p:attrName>
                                        </p:attrNameLst>
                                      </p:cBhvr>
                                      <p:tavLst>
                                        <p:tav tm="0">
                                          <p:val>
                                            <p:strVal val="#ppt_y-0.5"/>
                                          </p:val>
                                        </p:tav>
                                        <p:tav tm="100000">
                                          <p:val>
                                            <p:fltVal val="0.90574"/>
                                          </p:val>
                                        </p:tav>
                                      </p:tavLst>
                                    </p:anim>
                                    <p:animEffect filter="fade">
                                      <p:cBhvr>
                                        <p:cTn id="132" dur="500">
                                          <p:stCondLst>
                                            <p:cond delay="0"/>
                                          </p:stCondLst>
                                        </p:cTn>
                                        <p:tgtEl>
                                          <p:spTgt spid="3"/>
                                        </p:tgtEl>
                                      </p:cBhvr>
                                    </p:animEffect>
                                    <p:anim to="" calcmode="lin" valueType="num">
                                      <p:cBhvr>
                                        <p:cTn id="133" dur="500" fill="hold">
                                          <p:stCondLst>
                                            <p:cond delay="0"/>
                                          </p:stCondLst>
                                        </p:cTn>
                                        <p:tgtEl>
                                          <p:spTgt spid="3"/>
                                        </p:tgtEl>
                                        <p:attrNameLst>
                                          <p:attrName>ppt_x</p:attrName>
                                        </p:attrNameLst>
                                      </p:cBhvr>
                                      <p:tavLst>
                                        <p:tav tm="0">
                                          <p:val>
                                            <p:fltVal val="0.578"/>
                                          </p:val>
                                        </p:tav>
                                        <p:tav tm="100000">
                                          <p:val>
                                            <p:fltVal val="0.51271"/>
                                          </p:val>
                                        </p:tav>
                                      </p:tavLst>
                                    </p:anim>
                                  </p:childTnLst>
                                </p:cTn>
                              </p:par>
                              <p:par>
                                <p:cTn id="134" presetID="35" presetClass="path" presetSubtype="0" accel="50000" decel="50000" fill="hold" grpId="52" nodeType="withEffect">
                                  <p:stCondLst>
                                    <p:cond delay="0"/>
                                  </p:stCondLst>
                                  <p:childTnLst>
                                    <p:anim calcmode="lin" valueType="num">
                                      <p:cBhvr additive="base">
                                        <p:cTn id="135" dur="500" fill="hold">
                                          <p:stCondLst>
                                            <p:cond delay="0"/>
                                          </p:stCondLst>
                                        </p:cTn>
                                        <p:tgtEl>
                                          <p:spTgt spid="4"/>
                                        </p:tgtEl>
                                        <p:attrNameLst>
                                          <p:attrName>ppt_x</p:attrName>
                                        </p:attrNameLst>
                                      </p:cBhvr>
                                      <p:tavLst>
                                        <p:tav tm="0">
                                          <p:val>
                                            <p:strVal val="ppt_x"/>
                                          </p:val>
                                        </p:tav>
                                        <p:tav tm="100000">
                                          <p:val>
                                            <p:fltVal val="0.53091"/>
                                          </p:val>
                                        </p:tav>
                                      </p:tavLst>
                                    </p:anim>
                                    <p:anim calcmode="lin" valueType="num">
                                      <p:cBhvr additive="base">
                                        <p:cTn id="136" dur="500" fill="hold">
                                          <p:stCondLst>
                                            <p:cond delay="0"/>
                                          </p:stCondLst>
                                        </p:cTn>
                                        <p:tgtEl>
                                          <p:spTgt spid="4"/>
                                        </p:tgtEl>
                                        <p:attrNameLst>
                                          <p:attrName>ppt_y</p:attrName>
                                        </p:attrNameLst>
                                      </p:cBhvr>
                                      <p:tavLst>
                                        <p:tav tm="0">
                                          <p:val>
                                            <p:strVal val="ppt_y"/>
                                          </p:val>
                                        </p:tav>
                                        <p:tav tm="100000">
                                          <p:val>
                                            <p:fltVal val="0.08972"/>
                                          </p:val>
                                        </p:tav>
                                      </p:tavLst>
                                    </p:anim>
                                    <p:anim calcmode="lin" valueType="num">
                                      <p:cBhvr additive="base">
                                        <p:cTn id="137" dur="500" fill="hold">
                                          <p:stCondLst>
                                            <p:cond delay="0"/>
                                          </p:stCondLst>
                                        </p:cTn>
                                        <p:tgtEl>
                                          <p:spTgt spid="4"/>
                                        </p:tgtEl>
                                        <p:attrNameLst>
                                          <p:attrName>ppt_w</p:attrName>
                                        </p:attrNameLst>
                                      </p:cBhvr>
                                      <p:tavLst>
                                        <p:tav tm="0">
                                          <p:val>
                                            <p:strVal val="ppt_w"/>
                                          </p:val>
                                        </p:tav>
                                        <p:tav tm="100000">
                                          <p:val>
                                            <p:strVal val="#ppt_w"/>
                                          </p:val>
                                        </p:tav>
                                      </p:tavLst>
                                    </p:anim>
                                    <p:anim calcmode="lin" valueType="num">
                                      <p:cBhvr additive="base">
                                        <p:cTn id="138"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39" presetID="35" presetClass="path" presetSubtype="0" accel="50000" decel="50000" fill="hold" grpId="55" nodeType="withEffect">
                                  <p:stCondLst>
                                    <p:cond delay="0"/>
                                  </p:stCondLst>
                                  <p:childTnLst>
                                    <p:anim calcmode="lin" valueType="num">
                                      <p:cBhvr additive="base">
                                        <p:cTn id="140" dur="500" fill="hold">
                                          <p:stCondLst>
                                            <p:cond delay="0"/>
                                          </p:stCondLst>
                                        </p:cTn>
                                        <p:tgtEl>
                                          <p:spTgt spid="2"/>
                                        </p:tgtEl>
                                        <p:attrNameLst>
                                          <p:attrName>ppt_x</p:attrName>
                                        </p:attrNameLst>
                                      </p:cBhvr>
                                      <p:tavLst>
                                        <p:tav tm="0">
                                          <p:val>
                                            <p:strVal val="ppt_x"/>
                                          </p:val>
                                        </p:tav>
                                        <p:tav tm="100000">
                                          <p:val>
                                            <p:fltVal val="0.51271"/>
                                          </p:val>
                                        </p:tav>
                                      </p:tavLst>
                                    </p:anim>
                                    <p:anim calcmode="lin" valueType="num">
                                      <p:cBhvr additive="base">
                                        <p:cTn id="141" dur="500" fill="hold">
                                          <p:stCondLst>
                                            <p:cond delay="0"/>
                                          </p:stCondLst>
                                        </p:cTn>
                                        <p:tgtEl>
                                          <p:spTgt spid="2"/>
                                        </p:tgtEl>
                                        <p:attrNameLst>
                                          <p:attrName>ppt_y</p:attrName>
                                        </p:attrNameLst>
                                      </p:cBhvr>
                                      <p:tavLst>
                                        <p:tav tm="0">
                                          <p:val>
                                            <p:strVal val="ppt_y"/>
                                          </p:val>
                                        </p:tav>
                                        <p:tav tm="100000">
                                          <p:val>
                                            <p:fltVal val="0.20736"/>
                                          </p:val>
                                        </p:tav>
                                      </p:tavLst>
                                    </p:anim>
                                    <p:anim calcmode="lin" valueType="num">
                                      <p:cBhvr additive="base">
                                        <p:cTn id="142"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143"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144" presetID="35" presetClass="path" presetSubtype="0" accel="50000" decel="50000" fill="hold" grpId="41" nodeType="withEffect">
                                  <p:stCondLst>
                                    <p:cond delay="0"/>
                                  </p:stCondLst>
                                  <p:childTnLst>
                                    <p:anim calcmode="lin" valueType="num">
                                      <p:cBhvr additive="base">
                                        <p:cTn id="145" dur="500" fill="hold">
                                          <p:stCondLst>
                                            <p:cond delay="0"/>
                                          </p:stCondLst>
                                        </p:cTn>
                                        <p:tgtEl>
                                          <p:spTgt spid="5"/>
                                        </p:tgtEl>
                                        <p:attrNameLst>
                                          <p:attrName>ppt_x</p:attrName>
                                        </p:attrNameLst>
                                      </p:cBhvr>
                                      <p:tavLst>
                                        <p:tav tm="0">
                                          <p:val>
                                            <p:strVal val="ppt_x"/>
                                          </p:val>
                                        </p:tav>
                                        <p:tav tm="100000">
                                          <p:val>
                                            <p:fltVal val="0.51271"/>
                                          </p:val>
                                        </p:tav>
                                      </p:tavLst>
                                    </p:anim>
                                    <p:anim calcmode="lin" valueType="num">
                                      <p:cBhvr additive="base">
                                        <p:cTn id="146" dur="500" fill="hold">
                                          <p:stCondLst>
                                            <p:cond delay="0"/>
                                          </p:stCondLst>
                                        </p:cTn>
                                        <p:tgtEl>
                                          <p:spTgt spid="5"/>
                                        </p:tgtEl>
                                        <p:attrNameLst>
                                          <p:attrName>ppt_y</p:attrName>
                                        </p:attrNameLst>
                                      </p:cBhvr>
                                      <p:tavLst>
                                        <p:tav tm="0">
                                          <p:val>
                                            <p:strVal val="ppt_y"/>
                                          </p:val>
                                        </p:tav>
                                        <p:tav tm="100000">
                                          <p:val>
                                            <p:fltVal val="0.35477"/>
                                          </p:val>
                                        </p:tav>
                                      </p:tavLst>
                                    </p:anim>
                                    <p:anim calcmode="lin" valueType="num">
                                      <p:cBhvr additive="base">
                                        <p:cTn id="147" dur="500" fill="hold">
                                          <p:stCondLst>
                                            <p:cond delay="0"/>
                                          </p:stCondLst>
                                        </p:cTn>
                                        <p:tgtEl>
                                          <p:spTgt spid="5"/>
                                        </p:tgtEl>
                                        <p:attrNameLst>
                                          <p:attrName>ppt_w</p:attrName>
                                        </p:attrNameLst>
                                      </p:cBhvr>
                                      <p:tavLst>
                                        <p:tav tm="0">
                                          <p:val>
                                            <p:strVal val="ppt_w"/>
                                          </p:val>
                                        </p:tav>
                                        <p:tav tm="100000">
                                          <p:val>
                                            <p:strVal val="#ppt_w"/>
                                          </p:val>
                                        </p:tav>
                                      </p:tavLst>
                                    </p:anim>
                                    <p:anim calcmode="lin" valueType="num">
                                      <p:cBhvr additive="base">
                                        <p:cTn id="148" dur="500" fill="hold">
                                          <p:stCondLst>
                                            <p:cond delay="0"/>
                                          </p:stCondLst>
                                        </p:cTn>
                                        <p:tgtEl>
                                          <p:spTgt spid="5"/>
                                        </p:tgtEl>
                                        <p:attrNameLst>
                                          <p:attrName>ppt_h</p:attrName>
                                        </p:attrNameLst>
                                      </p:cBhvr>
                                      <p:tavLst>
                                        <p:tav tm="0">
                                          <p:val>
                                            <p:strVal val="ppt_h"/>
                                          </p:val>
                                        </p:tav>
                                        <p:tav tm="100000">
                                          <p:val>
                                            <p:strVal val="#ppt_h"/>
                                          </p:val>
                                        </p:tav>
                                      </p:tavLst>
                                    </p:anim>
                                  </p:childTnLst>
                                </p:cTn>
                              </p:par>
                              <p:par>
                                <p:cTn id="149" presetID="35" presetClass="path" presetSubtype="0" accel="50000" decel="50000" fill="hold" grpId="34" nodeType="withEffect">
                                  <p:stCondLst>
                                    <p:cond delay="0"/>
                                  </p:stCondLst>
                                  <p:childTnLst>
                                    <p:anim calcmode="lin" valueType="num">
                                      <p:cBhvr additive="base">
                                        <p:cTn id="150" dur="500" fill="hold">
                                          <p:stCondLst>
                                            <p:cond delay="0"/>
                                          </p:stCondLst>
                                        </p:cTn>
                                        <p:tgtEl>
                                          <p:spTgt spid="12"/>
                                        </p:tgtEl>
                                        <p:attrNameLst>
                                          <p:attrName>ppt_x</p:attrName>
                                        </p:attrNameLst>
                                      </p:cBhvr>
                                      <p:tavLst>
                                        <p:tav tm="0">
                                          <p:val>
                                            <p:strVal val="ppt_x"/>
                                          </p:val>
                                        </p:tav>
                                        <p:tav tm="100000">
                                          <p:val>
                                            <p:fltVal val="0.53677"/>
                                          </p:val>
                                        </p:tav>
                                      </p:tavLst>
                                    </p:anim>
                                    <p:anim calcmode="lin" valueType="num">
                                      <p:cBhvr additive="base">
                                        <p:cTn id="151" dur="500" fill="hold">
                                          <p:stCondLst>
                                            <p:cond delay="0"/>
                                          </p:stCondLst>
                                        </p:cTn>
                                        <p:tgtEl>
                                          <p:spTgt spid="12"/>
                                        </p:tgtEl>
                                        <p:attrNameLst>
                                          <p:attrName>ppt_y</p:attrName>
                                        </p:attrNameLst>
                                      </p:cBhvr>
                                      <p:tavLst>
                                        <p:tav tm="0">
                                          <p:val>
                                            <p:strVal val="ppt_y"/>
                                          </p:val>
                                        </p:tav>
                                        <p:tav tm="100000">
                                          <p:val>
                                            <p:fltVal val="0.5231"/>
                                          </p:val>
                                        </p:tav>
                                      </p:tavLst>
                                    </p:anim>
                                    <p:anim calcmode="lin" valueType="num">
                                      <p:cBhvr additive="base">
                                        <p:cTn id="152" dur="500" fill="hold">
                                          <p:stCondLst>
                                            <p:cond delay="0"/>
                                          </p:stCondLst>
                                        </p:cTn>
                                        <p:tgtEl>
                                          <p:spTgt spid="12"/>
                                        </p:tgtEl>
                                        <p:attrNameLst>
                                          <p:attrName>ppt_w</p:attrName>
                                        </p:attrNameLst>
                                      </p:cBhvr>
                                      <p:tavLst>
                                        <p:tav tm="0">
                                          <p:val>
                                            <p:strVal val="ppt_w"/>
                                          </p:val>
                                        </p:tav>
                                        <p:tav tm="100000">
                                          <p:val>
                                            <p:strVal val="#ppt_w"/>
                                          </p:val>
                                        </p:tav>
                                      </p:tavLst>
                                    </p:anim>
                                    <p:anim calcmode="lin" valueType="num">
                                      <p:cBhvr additive="base">
                                        <p:cTn id="153"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54" presetID="35" presetClass="path" presetSubtype="0" accel="50000" decel="50000" fill="hold" grpId="25" nodeType="withEffect">
                                  <p:stCondLst>
                                    <p:cond delay="0"/>
                                  </p:stCondLst>
                                  <p:childTnLst>
                                    <p:anim calcmode="lin" valueType="num">
                                      <p:cBhvr additive="base">
                                        <p:cTn id="155" dur="500" fill="hold">
                                          <p:stCondLst>
                                            <p:cond delay="0"/>
                                          </p:stCondLst>
                                        </p:cTn>
                                        <p:tgtEl>
                                          <p:spTgt spid="14"/>
                                        </p:tgtEl>
                                        <p:attrNameLst>
                                          <p:attrName>ppt_x</p:attrName>
                                        </p:attrNameLst>
                                      </p:cBhvr>
                                      <p:tavLst>
                                        <p:tav tm="0">
                                          <p:val>
                                            <p:strVal val="ppt_x"/>
                                          </p:val>
                                        </p:tav>
                                        <p:tav tm="100000">
                                          <p:val>
                                            <p:fltVal val="0.51271"/>
                                          </p:val>
                                        </p:tav>
                                      </p:tavLst>
                                    </p:anim>
                                    <p:anim calcmode="lin" valueType="num">
                                      <p:cBhvr additive="base">
                                        <p:cTn id="156" dur="500" fill="hold">
                                          <p:stCondLst>
                                            <p:cond delay="0"/>
                                          </p:stCondLst>
                                        </p:cTn>
                                        <p:tgtEl>
                                          <p:spTgt spid="14"/>
                                        </p:tgtEl>
                                        <p:attrNameLst>
                                          <p:attrName>ppt_y</p:attrName>
                                        </p:attrNameLst>
                                      </p:cBhvr>
                                      <p:tavLst>
                                        <p:tav tm="0">
                                          <p:val>
                                            <p:strVal val="ppt_y"/>
                                          </p:val>
                                        </p:tav>
                                        <p:tav tm="100000">
                                          <p:val>
                                            <p:fltVal val="0.69143"/>
                                          </p:val>
                                        </p:tav>
                                      </p:tavLst>
                                    </p:anim>
                                    <p:anim calcmode="lin" valueType="num">
                                      <p:cBhvr additive="base">
                                        <p:cTn id="157" dur="500" fill="hold">
                                          <p:stCondLst>
                                            <p:cond delay="0"/>
                                          </p:stCondLst>
                                        </p:cTn>
                                        <p:tgtEl>
                                          <p:spTgt spid="14"/>
                                        </p:tgtEl>
                                        <p:attrNameLst>
                                          <p:attrName>ppt_w</p:attrName>
                                        </p:attrNameLst>
                                      </p:cBhvr>
                                      <p:tavLst>
                                        <p:tav tm="0">
                                          <p:val>
                                            <p:strVal val="ppt_w"/>
                                          </p:val>
                                        </p:tav>
                                        <p:tav tm="100000">
                                          <p:val>
                                            <p:strVal val="#ppt_w"/>
                                          </p:val>
                                        </p:tav>
                                      </p:tavLst>
                                    </p:anim>
                                    <p:anim calcmode="lin" valueType="num">
                                      <p:cBhvr additive="base">
                                        <p:cTn id="158" dur="500" fill="hold">
                                          <p:stCondLst>
                                            <p:cond delay="0"/>
                                          </p:stCondLst>
                                        </p:cTn>
                                        <p:tgtEl>
                                          <p:spTgt spid="14"/>
                                        </p:tgtEl>
                                        <p:attrNameLst>
                                          <p:attrName>ppt_h</p:attrName>
                                        </p:attrNameLst>
                                      </p:cBhvr>
                                      <p:tavLst>
                                        <p:tav tm="0">
                                          <p:val>
                                            <p:strVal val="ppt_h"/>
                                          </p:val>
                                        </p:tav>
                                        <p:tav tm="100000">
                                          <p:val>
                                            <p:strVal val="#ppt_h"/>
                                          </p:val>
                                        </p:tav>
                                      </p:tavLst>
                                    </p:anim>
                                  </p:childTnLst>
                                </p:cTn>
                              </p:par>
                              <p:par>
                                <p:cTn id="159" presetID="35" presetClass="path" presetSubtype="0" accel="50000" decel="50000" fill="hold" grpId="27" nodeType="withEffect">
                                  <p:stCondLst>
                                    <p:cond delay="0"/>
                                  </p:stCondLst>
                                  <p:childTnLst>
                                    <p:anim calcmode="lin" valueType="num">
                                      <p:cBhvr additive="base">
                                        <p:cTn id="160" dur="500" fill="hold">
                                          <p:stCondLst>
                                            <p:cond delay="0"/>
                                          </p:stCondLst>
                                        </p:cTn>
                                        <p:tgtEl>
                                          <p:spTgt spid="11"/>
                                        </p:tgtEl>
                                        <p:attrNameLst>
                                          <p:attrName>ppt_x</p:attrName>
                                        </p:attrNameLst>
                                      </p:cBhvr>
                                      <p:tavLst>
                                        <p:tav tm="0">
                                          <p:val>
                                            <p:strVal val="ppt_x"/>
                                          </p:val>
                                        </p:tav>
                                        <p:tav tm="100000">
                                          <p:val>
                                            <p:fltVal val="0.51117"/>
                                          </p:val>
                                        </p:tav>
                                      </p:tavLst>
                                    </p:anim>
                                    <p:anim calcmode="lin" valueType="num">
                                      <p:cBhvr additive="base">
                                        <p:cTn id="161" dur="500" fill="hold">
                                          <p:stCondLst>
                                            <p:cond delay="0"/>
                                          </p:stCondLst>
                                        </p:cTn>
                                        <p:tgtEl>
                                          <p:spTgt spid="11"/>
                                        </p:tgtEl>
                                        <p:attrNameLst>
                                          <p:attrName>ppt_y</p:attrName>
                                        </p:attrNameLst>
                                      </p:cBhvr>
                                      <p:tavLst>
                                        <p:tav tm="0">
                                          <p:val>
                                            <p:strVal val="ppt_y"/>
                                          </p:val>
                                        </p:tav>
                                        <p:tav tm="100000">
                                          <p:val>
                                            <p:fltVal val="0.81431"/>
                                          </p:val>
                                        </p:tav>
                                      </p:tavLst>
                                    </p:anim>
                                    <p:anim calcmode="lin" valueType="num">
                                      <p:cBhvr additive="base">
                                        <p:cTn id="162"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163" dur="500" fill="hold">
                                          <p:stCondLst>
                                            <p:cond delay="0"/>
                                          </p:stCondLst>
                                        </p:cTn>
                                        <p:tgtEl>
                                          <p:spTgt spid="11"/>
                                        </p:tgtEl>
                                        <p:attrNameLst>
                                          <p:attrName>ppt_h</p:attrName>
                                        </p:attrNameLst>
                                      </p:cBhvr>
                                      <p:tavLst>
                                        <p:tav tm="0">
                                          <p:val>
                                            <p:strVal val="ppt_h"/>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35" presetClass="path" presetSubtype="0" accel="50000" decel="50000" fill="hold" grpId="31" nodeType="clickEffect">
                                  <p:stCondLst>
                                    <p:cond delay="0"/>
                                  </p:stCondLst>
                                  <p:childTnLst>
                                    <p:anim calcmode="lin" valueType="num">
                                      <p:cBhvr additive="base">
                                        <p:cTn id="167" dur="250" fill="hold">
                                          <p:stCondLst>
                                            <p:cond delay="0"/>
                                          </p:stCondLst>
                                        </p:cTn>
                                        <p:tgtEl>
                                          <p:spTgt spid="3"/>
                                        </p:tgtEl>
                                        <p:attrNameLst>
                                          <p:attrName>ppt_x</p:attrName>
                                        </p:attrNameLst>
                                      </p:cBhvr>
                                      <p:tavLst>
                                        <p:tav tm="0">
                                          <p:val>
                                            <p:strVal val="ppt_x"/>
                                          </p:val>
                                        </p:tav>
                                        <p:tav tm="100000">
                                          <p:val>
                                            <p:fltVal val="0.51271"/>
                                          </p:val>
                                        </p:tav>
                                      </p:tavLst>
                                    </p:anim>
                                    <p:anim calcmode="lin" valueType="num">
                                      <p:cBhvr additive="base">
                                        <p:cTn id="168" dur="250" fill="hold">
                                          <p:stCondLst>
                                            <p:cond delay="0"/>
                                          </p:stCondLst>
                                        </p:cTn>
                                        <p:tgtEl>
                                          <p:spTgt spid="3"/>
                                        </p:tgtEl>
                                        <p:attrNameLst>
                                          <p:attrName>ppt_y</p:attrName>
                                        </p:attrNameLst>
                                      </p:cBhvr>
                                      <p:tavLst>
                                        <p:tav tm="0">
                                          <p:val>
                                            <p:strVal val="ppt_y"/>
                                          </p:val>
                                        </p:tav>
                                        <p:tav tm="100000">
                                          <p:val>
                                            <p:fltVal val="0.90574"/>
                                          </p:val>
                                        </p:tav>
                                      </p:tavLst>
                                    </p:anim>
                                    <p:anim calcmode="lin" valueType="num">
                                      <p:cBhvr additive="base">
                                        <p:cTn id="169" dur="250" fill="hold">
                                          <p:stCondLst>
                                            <p:cond delay="0"/>
                                          </p:stCondLst>
                                        </p:cTn>
                                        <p:tgtEl>
                                          <p:spTgt spid="3"/>
                                        </p:tgtEl>
                                        <p:attrNameLst>
                                          <p:attrName>ppt_w</p:attrName>
                                        </p:attrNameLst>
                                      </p:cBhvr>
                                      <p:tavLst>
                                        <p:tav tm="0">
                                          <p:val>
                                            <p:strVal val="ppt_w"/>
                                          </p:val>
                                        </p:tav>
                                        <p:tav tm="100000">
                                          <p:val>
                                            <p:strVal val="#ppt_w"/>
                                          </p:val>
                                        </p:tav>
                                      </p:tavLst>
                                    </p:anim>
                                    <p:anim calcmode="lin" valueType="num">
                                      <p:cBhvr additive="base">
                                        <p:cTn id="170" dur="250" fill="hold">
                                          <p:stCondLst>
                                            <p:cond delay="0"/>
                                          </p:stCondLst>
                                        </p:cTn>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2" grpId="4"/>
      <p:bldP spid="2" grpId="5"/>
      <p:bldP spid="2" grpId="6"/>
      <p:bldP spid="2" grpId="7"/>
      <p:bldP spid="2" grpId="8"/>
      <p:bldP spid="2" grpId="9"/>
      <p:bldP spid="2" grpId="10"/>
      <p:bldP spid="2" grpId="11"/>
      <p:bldP spid="2" grpId="12"/>
      <p:bldP spid="2" grpId="13"/>
      <p:bldP spid="2" grpId="14"/>
      <p:bldP spid="2" grpId="15"/>
      <p:bldP spid="2" grpId="16"/>
      <p:bldP spid="2" grpId="17"/>
      <p:bldP spid="2" grpId="18"/>
      <p:bldP spid="2" grpId="19"/>
      <p:bldP spid="2" grpId="20"/>
      <p:bldP spid="2" grpId="21"/>
      <p:bldP spid="2" grpId="22"/>
      <p:bldP spid="2" grpId="23"/>
      <p:bldP spid="2" grpId="24"/>
      <p:bldP spid="2" grpId="25"/>
      <p:bldP spid="2" grpId="26"/>
      <p:bldP spid="2" grpId="27"/>
      <p:bldP spid="2" grpId="28"/>
      <p:bldP spid="2" grpId="29"/>
      <p:bldP spid="2" grpId="30"/>
      <p:bldP spid="2" grpId="31"/>
      <p:bldP spid="2" grpId="32"/>
      <p:bldP spid="2" grpId="33"/>
      <p:bldP spid="2" grpId="34"/>
      <p:bldP spid="2" grpId="35"/>
      <p:bldP spid="2" grpId="36"/>
      <p:bldP spid="2" grpId="37"/>
      <p:bldP spid="2" grpId="38"/>
      <p:bldP spid="2" grpId="39"/>
      <p:bldP spid="2" grpId="40"/>
      <p:bldP spid="2" grpId="41"/>
      <p:bldP spid="2" grpId="42"/>
      <p:bldP spid="2" grpId="43"/>
      <p:bldP spid="2" grpId="44"/>
      <p:bldP spid="2" grpId="45"/>
      <p:bldP spid="2" grpId="46"/>
      <p:bldP spid="2" grpId="47"/>
      <p:bldP spid="2" grpId="48"/>
      <p:bldP spid="2" grpId="49"/>
      <p:bldP spid="2" grpId="50"/>
      <p:bldP spid="2" grpId="51"/>
      <p:bldP spid="2" grpId="52"/>
      <p:bldP spid="2" grpId="53"/>
      <p:bldP spid="2" grpId="54"/>
      <p:bldP spid="2" grpId="55"/>
      <p:bldP spid="3" grpId="0"/>
      <p:bldP spid="3" grpId="1"/>
      <p:bldP spid="3" grpId="2"/>
      <p:bldP spid="3" grpId="3"/>
      <p:bldP spid="3" grpId="4"/>
      <p:bldP spid="3" grpId="5"/>
      <p:bldP spid="3" grpId="6"/>
      <p:bldP spid="3" grpId="7"/>
      <p:bldP spid="3" grpId="8"/>
      <p:bldP spid="3" grpId="9"/>
      <p:bldP spid="3" grpId="10"/>
      <p:bldP spid="3" grpId="11"/>
      <p:bldP spid="3" grpId="12"/>
      <p:bldP spid="3" grpId="13"/>
      <p:bldP spid="3" grpId="14"/>
      <p:bldP spid="3" grpId="15"/>
      <p:bldP spid="3" grpId="16"/>
      <p:bldP spid="3" grpId="17"/>
      <p:bldP spid="3" grpId="18"/>
      <p:bldP spid="3" grpId="19"/>
      <p:bldP spid="3" grpId="20"/>
      <p:bldP spid="3" grpId="21"/>
      <p:bldP spid="3" grpId="22"/>
      <p:bldP spid="3" grpId="23"/>
      <p:bldP spid="3" grpId="24"/>
      <p:bldP spid="3" grpId="25"/>
      <p:bldP spid="3" grpId="26"/>
      <p:bldP spid="3" grpId="27"/>
      <p:bldP spid="3" grpId="28"/>
      <p:bldP spid="3" grpId="29"/>
      <p:bldP spid="3" grpId="30"/>
      <p:bldP spid="3" grpId="31"/>
      <p:bldP spid="4" grpId="0"/>
      <p:bldP spid="4" grpId="1"/>
      <p:bldP spid="4" grpId="2"/>
      <p:bldP spid="4" grpId="3"/>
      <p:bldP spid="4" grpId="4"/>
      <p:bldP spid="4" grpId="5"/>
      <p:bldP spid="4" grpId="6"/>
      <p:bldP spid="4" grpId="7"/>
      <p:bldP spid="4" grpId="8"/>
      <p:bldP spid="4" grpId="9"/>
      <p:bldP spid="4" grpId="10"/>
      <p:bldP spid="4" grpId="11"/>
      <p:bldP spid="4" grpId="12"/>
      <p:bldP spid="4" grpId="13"/>
      <p:bldP spid="4" grpId="14"/>
      <p:bldP spid="4" grpId="15"/>
      <p:bldP spid="4" grpId="16"/>
      <p:bldP spid="4" grpId="17"/>
      <p:bldP spid="4" grpId="18"/>
      <p:bldP spid="4" grpId="19"/>
      <p:bldP spid="4" grpId="20"/>
      <p:bldP spid="4" grpId="21"/>
      <p:bldP spid="4" grpId="22"/>
      <p:bldP spid="4" grpId="23"/>
      <p:bldP spid="4" grpId="24"/>
      <p:bldP spid="4" grpId="25"/>
      <p:bldP spid="4" grpId="26"/>
      <p:bldP spid="4" grpId="27"/>
      <p:bldP spid="4" grpId="28"/>
      <p:bldP spid="4" grpId="29"/>
      <p:bldP spid="4" grpId="30"/>
      <p:bldP spid="4" grpId="31"/>
      <p:bldP spid="4" grpId="32"/>
      <p:bldP spid="4" grpId="33"/>
      <p:bldP spid="4" grpId="34"/>
      <p:bldP spid="4" grpId="35"/>
      <p:bldP spid="4" grpId="36"/>
      <p:bldP spid="4" grpId="37"/>
      <p:bldP spid="4" grpId="38"/>
      <p:bldP spid="4" grpId="39"/>
      <p:bldP spid="4" grpId="40"/>
      <p:bldP spid="4" grpId="41"/>
      <p:bldP spid="4" grpId="42"/>
      <p:bldP spid="4" grpId="43"/>
      <p:bldP spid="4" grpId="44"/>
      <p:bldP spid="4" grpId="45"/>
      <p:bldP spid="4" grpId="46"/>
      <p:bldP spid="4" grpId="47"/>
      <p:bldP spid="4" grpId="48"/>
      <p:bldP spid="4" grpId="49"/>
      <p:bldP spid="4" grpId="50"/>
      <p:bldP spid="4" grpId="51"/>
      <p:bldP spid="4" grpId="52"/>
      <p:bldP spid="11" grpId="0"/>
      <p:bldP spid="11" grpId="1"/>
      <p:bldP spid="11" grpId="2"/>
      <p:bldP spid="11" grpId="3"/>
      <p:bldP spid="11" grpId="4"/>
      <p:bldP spid="11" grpId="5"/>
      <p:bldP spid="11" grpId="6"/>
      <p:bldP spid="11" grpId="7"/>
      <p:bldP spid="11" grpId="8"/>
      <p:bldP spid="11" grpId="9"/>
      <p:bldP spid="11" grpId="10"/>
      <p:bldP spid="11" grpId="11"/>
      <p:bldP spid="11" grpId="12"/>
      <p:bldP spid="11" grpId="13"/>
      <p:bldP spid="11" grpId="14"/>
      <p:bldP spid="11" grpId="15"/>
      <p:bldP spid="11" grpId="16"/>
      <p:bldP spid="11" grpId="17"/>
      <p:bldP spid="11" grpId="18"/>
      <p:bldP spid="11" grpId="19"/>
      <p:bldP spid="11" grpId="20"/>
      <p:bldP spid="11" grpId="21"/>
      <p:bldP spid="11" grpId="22"/>
      <p:bldP spid="11" grpId="23"/>
      <p:bldP spid="11" grpId="24"/>
      <p:bldP spid="11" grpId="25"/>
      <p:bldP spid="11" grpId="26"/>
      <p:bldP spid="11" grpId="27"/>
      <p:bldP spid="12" grpId="0"/>
      <p:bldP spid="12" grpId="1"/>
      <p:bldP spid="12" grpId="2"/>
      <p:bldP spid="12" grpId="3"/>
      <p:bldP spid="12" grpId="4"/>
      <p:bldP spid="12" grpId="5"/>
      <p:bldP spid="12" grpId="6"/>
      <p:bldP spid="12" grpId="7"/>
      <p:bldP spid="12" grpId="8"/>
      <p:bldP spid="12" grpId="9"/>
      <p:bldP spid="12" grpId="10"/>
      <p:bldP spid="12" grpId="11"/>
      <p:bldP spid="12" grpId="12"/>
      <p:bldP spid="12" grpId="13"/>
      <p:bldP spid="12" grpId="14"/>
      <p:bldP spid="12" grpId="15"/>
      <p:bldP spid="12" grpId="16"/>
      <p:bldP spid="12" grpId="17"/>
      <p:bldP spid="12" grpId="18"/>
      <p:bldP spid="12" grpId="19"/>
      <p:bldP spid="12" grpId="20"/>
      <p:bldP spid="12" grpId="21"/>
      <p:bldP spid="12" grpId="22"/>
      <p:bldP spid="12" grpId="23"/>
      <p:bldP spid="12" grpId="24"/>
      <p:bldP spid="12" grpId="25"/>
      <p:bldP spid="12" grpId="26"/>
      <p:bldP spid="12" grpId="27"/>
      <p:bldP spid="12" grpId="28"/>
      <p:bldP spid="12" grpId="29"/>
      <p:bldP spid="12" grpId="30"/>
      <p:bldP spid="12" grpId="31"/>
      <p:bldP spid="12" grpId="32"/>
      <p:bldP spid="12" grpId="33"/>
      <p:bldP spid="12" grpId="34"/>
      <p:bldP spid="14" grpId="0"/>
      <p:bldP spid="14" grpId="1"/>
      <p:bldP spid="14" grpId="2"/>
      <p:bldP spid="14" grpId="3"/>
      <p:bldP spid="14" grpId="4"/>
      <p:bldP spid="14" grpId="5"/>
      <p:bldP spid="14" grpId="6"/>
      <p:bldP spid="14" grpId="7"/>
      <p:bldP spid="14" grpId="8"/>
      <p:bldP spid="14" grpId="9"/>
      <p:bldP spid="14" grpId="10"/>
      <p:bldP spid="14" grpId="11"/>
      <p:bldP spid="14" grpId="12"/>
      <p:bldP spid="14" grpId="13"/>
      <p:bldP spid="14" grpId="14"/>
      <p:bldP spid="14" grpId="15"/>
      <p:bldP spid="14" grpId="16"/>
      <p:bldP spid="14" grpId="17"/>
      <p:bldP spid="14" grpId="18"/>
      <p:bldP spid="14" grpId="19"/>
      <p:bldP spid="14" grpId="20"/>
      <p:bldP spid="14" grpId="21"/>
      <p:bldP spid="14" grpId="22"/>
      <p:bldP spid="14" grpId="23"/>
      <p:bldP spid="14" grpId="24"/>
      <p:bldP spid="14" grpId="25"/>
      <p:bldP spid="5" grpId="0"/>
      <p:bldP spid="5" grpId="1"/>
      <p:bldP spid="5" grpId="2"/>
      <p:bldP spid="5" grpId="3"/>
      <p:bldP spid="5" grpId="4"/>
      <p:bldP spid="5" grpId="5"/>
      <p:bldP spid="5" grpId="6"/>
      <p:bldP spid="5" grpId="7"/>
      <p:bldP spid="5" grpId="8"/>
      <p:bldP spid="5" grpId="9"/>
      <p:bldP spid="5" grpId="10"/>
      <p:bldP spid="5" grpId="11"/>
      <p:bldP spid="5" grpId="12"/>
      <p:bldP spid="5" grpId="13"/>
      <p:bldP spid="5" grpId="14"/>
      <p:bldP spid="5" grpId="15"/>
      <p:bldP spid="5" grpId="16"/>
      <p:bldP spid="5" grpId="17"/>
      <p:bldP spid="5" grpId="18"/>
      <p:bldP spid="5" grpId="19"/>
      <p:bldP spid="5" grpId="20"/>
      <p:bldP spid="5" grpId="21"/>
      <p:bldP spid="5" grpId="22"/>
      <p:bldP spid="5" grpId="23"/>
      <p:bldP spid="5" grpId="24"/>
      <p:bldP spid="5" grpId="25"/>
      <p:bldP spid="5" grpId="26"/>
      <p:bldP spid="5" grpId="27"/>
      <p:bldP spid="5" grpId="28"/>
      <p:bldP spid="5" grpId="29"/>
      <p:bldP spid="5" grpId="30"/>
      <p:bldP spid="5" grpId="31"/>
      <p:bldP spid="5" grpId="32"/>
      <p:bldP spid="5" grpId="33"/>
      <p:bldP spid="5" grpId="34"/>
      <p:bldP spid="5" grpId="35"/>
      <p:bldP spid="5" grpId="36"/>
      <p:bldP spid="5" grpId="37"/>
      <p:bldP spid="5" grpId="38"/>
      <p:bldP spid="5" grpId="39"/>
      <p:bldP spid="5" grpId="40"/>
      <p:bldP spid="5" grpId="41"/>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00768_1"/>
  <p:tag name="KSO_WM_TEMPLATE_SUBCATEGORY" val="0"/>
  <p:tag name="KSO_WM_SLIDE_TYPE" val="text"/>
  <p:tag name="KSO_WM_SLIDE_SUBTYPE" val="pic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0768"/>
  <p:tag name="KSO_WM_SLIDE_LAYOUT" val="a_d_f"/>
  <p:tag name="KSO_WM_SLIDE_LAYOUT_CNT" val="1_1_1"/>
  <p:tag name="KSO_WM_TEMPLATE_MASTER_TYPE" val="0"/>
  <p:tag name="KSO_WM_TEMPLATE_COLOR_TYPE"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67_1*i*2"/>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0517c0a8d4e643faac4c14e8bfee66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TEXT_FILL_FORE_SCHEMECOLOR_INDEX_BRIGHTNESS" val="0"/>
  <p:tag name="KSO_WM_UNIT_TEXT_FILL_FORE_SCHEMECOLOR_INDEX" val="2"/>
  <p:tag name="KSO_WM_UNIT_TEXT_FILL_TYPE" val="1"/>
  <p:tag name="KSO_WM_UNIT_VALUE" val="252"/>
  <p:tag name="KSO_WM_TEMPLATE_ASSEMBLE_XID" val="5fd0ec3a1fa9d42129ddba0c"/>
  <p:tag name="KSO_WM_TEMPLATE_ASSEMBLE_GROUPID" val="5fd0ec3a1fa9d42129ddba0c"/>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6367_1*l_h_i*1_1_4"/>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06367_1*l_h_i*1_1_5"/>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06367_1*l_h_i*1_1_6"/>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06367_1*l_h_i*1_1_7"/>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06367_1*l_h_i*1_1_8"/>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06367_1*l_h_i*1_1_9"/>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6367_1*l_h_i*1_1_1"/>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06367_1*l_h_i*1_1_1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767"/>
  <p:tag name="KSO_WM_SLIDE_ID" val="diagram202147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3*540"/>
  <p:tag name="KSO_WM_SLIDE_POSITION" val="0*0"/>
  <p:tag name="KSO_WM_TAG_VERSION" val="1.0"/>
  <p:tag name="KSO_WM_SLIDE_LAYOUT" val="a_d"/>
  <p:tag name="KSO_WM_SLIDE_LAYOUT_CNT" val="1_1"/>
  <p:tag name="KSO_WM_SLIDE_LAYOUT_INFO" val="{&quot;backgroundInfo&quot;:[{&quot;bottom&quot;:0,&quot;bottomAbs&quot;:false,&quot;left&quot;:0,&quot;leftAbs&quot;:false,&quot;right&quot;:0.71250000000000002,&quot;rightAbs&quot;:false,&quot;top&quot;:0,&quot;topAbs&quot;:false,&quot;type&quot;:&quot;leftRight&quot;},{&quot;bottom&quot;:0,&quot;bottomAbs&quot;:false,&quot;left&quot;:0,&quot;leftAbs&quot;:false,&quot;right&quot;:0,&quot;rightAbs&quot;:false,&quot;top&quot;:0,&quot;topAbs&quot;:false,&quot;type&quot;:&quot;general&quot;}],&quot;direction&quot;:1,&quot;id&quot;:&quot;2020-12-09T23:24:42&quot;,&quot;maxSize&quot;:{&quot;size1&quot;:26.300000000000001},&quot;minSize&quot;:{&quot;size1&quot;:26.300000000000001},&quot;normalSize&quot;:{&quot;size1&quot;:26.300000000000001},&quot;subLayout&quot;:[{&quot;id&quot;:&quot;2020-12-09T23:24:42&quot;,&quot;margin&quot;:{&quot;bottom&quot;:8.4670000076293945,&quot;left&quot;:1.6929999589920044,&quot;right&quot;:0.026000002399086952,&quot;top&quot;:3.3870000839233398},&quot;type&quot;:0},{&quot;id&quot;:&quot;2020-12-09T23:24:42&quot;,&quot;margin&quot;:{&quot;bottom&quot;:2.5399999618530273,&quot;left&quot;:2.0899999141693115,&quot;right&quot;:2.5399999618530273,&quot;top&quot;:2.1170001029968262},&quot;type&quot;:0}],&quot;type&quot;:0}"/>
  <p:tag name="KSO_WM_SLIDE_BACKGROUND" val="[&quot;leftRight&quot;,&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95c973fcd6134020a63a4180aebd3213&quot;,&quot;fill_align&quot;:&quot;lt&quot;,&quot;text_align&quot;:&quot;lt&quot;,&quot;text_direction&quot;:&quot;horizontal&quot;,&quot;chip_types&quot;:[&quot;text&quot;,&quot;header&quot;]},{&quot;fill_id&quot;:&quot;1c24f19bff6c4bd6a5f20f57a535bdbe&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1358a491bb0086638bf9"/>
  <p:tag name="KSO_WM_SLIDE_CAN_ADD_NAVIGATION" val="1"/>
  <p:tag name="KSO_WM_CHIP_GROUPID" val="5ef21358a491bb0086638bf8"/>
  <p:tag name="KSO_WM_SLIDE_BK_DARK_LIGHT" val="2"/>
  <p:tag name="KSO_WM_SLIDE_BACKGROUND_TYPE" val="leftRight"/>
  <p:tag name="KSO_WM_SLIDE_SUPPORT_FEATURE_TYPE" val="3"/>
  <p:tag name="KSO_WM_TEMPLATE_ASSEMBLE_XID" val="5fd0ec3a1fa9d42129ddba0c"/>
  <p:tag name="KSO_WM_TEMPLATE_ASSEMBLE_GROUPID" val="5fd0ec3a1fa9d42129ddba0c"/>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767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67"/>
  <p:tag name="KSO_WM_UNIT_VALUE" val="375"/>
  <p:tag name="KSO_WM_TEMPLATE_ASSEMBLE_XID" val="5fd0ec3a1fa9d42129ddba0c"/>
  <p:tag name="KSO_WM_TEMPLATE_ASSEMBLE_GROUPID" val="5fd0ec3a1fa9d42129ddba0c"/>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4767_1*i*3"/>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758ca4e4af8c46b28d1a14bc3761a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630"/>
  <p:tag name="KSO_WM_TEMPLATE_ASSEMBLE_XID" val="5fd0ec3a1fa9d42129ddba0c"/>
  <p:tag name="KSO_WM_TEMPLATE_ASSEMBLE_GROUPID" val="5fd0ec3a1fa9d42129ddba0c"/>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67_1*i*2"/>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0517c0a8d4e643faac4c14e8bfee66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TEXT_FILL_FORE_SCHEMECOLOR_INDEX_BRIGHTNESS" val="0"/>
  <p:tag name="KSO_WM_UNIT_TEXT_FILL_FORE_SCHEMECOLOR_INDEX" val="2"/>
  <p:tag name="KSO_WM_UNIT_TEXT_FILL_TYPE" val="1"/>
  <p:tag name="KSO_WM_UNIT_VALUE" val="252"/>
  <p:tag name="KSO_WM_TEMPLATE_ASSEMBLE_XID" val="5fd0ec3a1fa9d42129ddba0c"/>
  <p:tag name="KSO_WM_TEMPLATE_ASSEMBLE_GROUPID" val="5fd0ec3a1fa9d42129ddba0c"/>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4767_1*i*3"/>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758ca4e4af8c46b28d1a14bc3761a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630"/>
  <p:tag name="KSO_WM_TEMPLATE_ASSEMBLE_XID" val="5fd0ec3a1fa9d42129ddba0c"/>
  <p:tag name="KSO_WM_TEMPLATE_ASSEMBLE_GROUPID" val="5fd0ec3a1fa9d42129ddba0c"/>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4767_1*i*4"/>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60ef649c3cd4167ac48b71d6d399a1a"/>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4767_1*i*5"/>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00c20734b6f4271bb27757094427133"/>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4767_1*a*1"/>
  <p:tag name="KSO_WM_TEMPLATE_CATEGORY" val="diagram"/>
  <p:tag name="KSO_WM_TEMPLATE_INDEX" val="202147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d50f5ecd31b4df69221998bb2229a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27d7c6c993b4922baa2927f1020a943"/>
  <p:tag name="KSO_WM_UNIT_TEXT_FILL_FORE_SCHEMECOLOR_INDEX_BRIGHTNESS" val="0"/>
  <p:tag name="KSO_WM_UNIT_TEXT_FILL_FORE_SCHEMECOLOR_INDEX" val="13"/>
  <p:tag name="KSO_WM_UNIT_TEXT_FILL_TYPE" val="1"/>
  <p:tag name="KSO_WM_TEMPLATE_ASSEMBLE_XID" val="5fd0ec3a1fa9d42129ddba0c"/>
  <p:tag name="KSO_WM_TEMPLATE_ASSEMBLE_GROUPID" val="5fd0ec3a1fa9d42129ddba0c"/>
</p:tagLst>
</file>

<file path=ppt/tags/tag11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
  <p:tag name="KSO_WM_UNIT_NOCLEAR" val="0"/>
  <p:tag name="KSO_WM_UNIT_VALUE" val="15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6367_1*l_h_f*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06367_1*l_h_i*1_1_10"/>
  <p:tag name="KSO_WM_TEMPLATE_CATEGORY" val="diagram"/>
  <p:tag name="KSO_WM_TEMPLATE_INDEX" val="20206367"/>
  <p:tag name="KSO_WM_UNIT_LAYERLEVEL" val="1_1_1"/>
  <p:tag name="KSO_WM_TAG_VERSION" val="1.0"/>
  <p:tag name="KSO_WM_BEAUTIFY_FLAG" val="#wm#"/>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小标题"/>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6367_1*l_h_a*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1"/>
  <p:tag name="KSO_WM_UNIT_ID" val="diagram20206367_1*l_h_i*1_1_11"/>
  <p:tag name="KSO_WM_TEMPLATE_CATEGORY" val="diagram"/>
  <p:tag name="KSO_WM_TEMPLATE_INDEX" val="20206367"/>
  <p:tag name="KSO_WM_UNIT_LAYERLEVEL" val="1_1_1"/>
  <p:tag name="KSO_WM_TAG_VERSION" val="1.0"/>
  <p:tag name="KSO_WM_BEAUTIFY_FLAG" val="#wm#"/>
  <p:tag name="KSO_WM_UNIT_TEXT_FILL_FORE_SCHEMECOLOR_INDEX_BRIGHTNESS" val="0"/>
  <p:tag name="KSO_WM_UNIT_TEXT_FILL_FORE_SCHEMECOLOR_INDEX" val="8"/>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6367_1*l_h_i*1_1_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4767_1*i*4"/>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60ef649c3cd4167ac48b71d6d399a1a"/>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6367_1*l_h_i*1_1_3"/>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6367_1*l_h_i*1_1_4"/>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06367_1*l_h_i*1_1_5"/>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06367_1*l_h_i*1_1_6"/>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06367_1*l_h_i*1_1_7"/>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06367_1*l_h_i*1_1_8"/>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06367_1*l_h_i*1_1_9"/>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6367_1*l_h_i*1_1_1"/>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06367_1*l_h_i*1_1_1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29.xml><?xml version="1.0" encoding="utf-8"?>
<p:tagLst xmlns:a="http://schemas.openxmlformats.org/drawingml/2006/main" xmlns:r="http://schemas.openxmlformats.org/officeDocument/2006/relationships" xmlns:p="http://schemas.openxmlformats.org/presentationml/2006/main">
  <p:tag name="KSO_WM_UNIT_TABLE_BEAUTIFY" val="smartTable{f625f595-d238-4f5e-970e-b4da53c43a13}"/>
  <p:tag name="TABLE_RECT" val="58.65*145.292*842.7*346.15"/>
  <p:tag name="TABLE_EMPHASIZE_COLOR" val="240117"/>
  <p:tag name="TABLE_ONEKEY_SKIN_IDX" val="1"/>
  <p:tag name="TABLE_SKINIDX" val="0"/>
  <p:tag name="TABLE_COLORIDX" val="9"/>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4767_1*i*5"/>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00c20734b6f4271bb27757094427133"/>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46"/>
  <p:tag name="KSO_WM_SLIDE_ID" val="diagram20217046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0-12-10T01:08:47&quot;,&quot;maxSize&quot;:{&quot;size1&quot;:57.5},&quot;minSize&quot;:{&quot;size1&quot;:32.600000000000001},&quot;normalSize&quot;:{&quot;size1&quot;:34.579166666666666},&quot;subLayout&quot;:[{&quot;id&quot;:&quot;2020-12-10T01:08:47&quot;,&quot;margin&quot;:{&quot;bottom&quot;:1.6929999589920044,&quot;left&quot;:2.1170001029968262,&quot;right&quot;:0.026000002399086952,&quot;top&quot;:1.6929999589920044},&quot;type&quot;:0},{&quot;id&quot;:&quot;2020-12-10T01:08:47&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73b998712faa657abd7"/>
  <p:tag name="KSO_WM_CHIP_FILLPROP" val="[[{&quot;text_align&quot;:&quot;cm&quot;,&quot;text_direction&quot;:&quot;horizontal&quot;,&quot;support_features&quot;:[&quot;creativepic&quot;],&quot;support_big_font&quot;:false,&quot;picture_toward&quot;:1,&quot;picture_dockside&quot;:[&quot;cb&quot;,&quot;rm&quot;,&quot;ct&quot;],&quot;fill_id&quot;:&quot;4c8080feb3514c4084c32dcdf0a35904&quot;,&quot;fill_align&quot;:&quot;cm&quot;,&quot;chip_types&quot;:[&quot;picture&quot;]},{&quot;text_align&quot;:&quot;lb&quot;,&quot;text_direction&quot;:&quot;horizontal&quot;,&quot;support_big_font&quot;:true,&quot;picture_toward&quot;:0,&quot;picture_dockside&quot;:[],&quot;fill_id&quot;:&quot;fbbb26a76a2149cbb36ad93fd7d50dc6&quot;,&quot;fill_align&quot;:&quot;lb&quot;,&quot;chip_types&quot;:[&quot;text&quot;]}]]"/>
  <p:tag name="KSO_WM_CHIP_DECFILLPROP" val="[]"/>
  <p:tag name="KSO_WM_SLIDE_TYPE" val="text"/>
  <p:tag name="KSO_WM_SLIDE_SIZE" val="960*540"/>
  <p:tag name="KSO_WM_SLIDE_POSITION" val="0*0"/>
  <p:tag name="KSO_WM_CHIP_GROUPID" val="5fadf73b998712faa657abd6"/>
  <p:tag name="KSO_WM_SLIDE_BK_DARK_LIGHT" val="2"/>
  <p:tag name="KSO_WM_SLIDE_BACKGROUND_TYPE" val="general"/>
  <p:tag name="KSO_WM_SLIDE_SUPPORT_FEATURE_TYPE" val="8"/>
  <p:tag name="KSO_WM_SLIDE_SUBTYPE" val="picTxt"/>
  <p:tag name="KSO_WM_TEMPLATE_ASSEMBLE_XID" val="5fd1049f1fa9d42129ddd701"/>
  <p:tag name="KSO_WM_TEMPLATE_ASSEMBLE_GROUPID" val="5fd1049f1fa9d42129ddd70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31_1*ζ_h_i*1_1_1"/>
  <p:tag name="KSO_WM_TEMPLATE_CATEGORY" val="diagram"/>
  <p:tag name="KSO_WM_TEMPLATE_INDEX" val="20215231"/>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31_1*ζ_h_i*1_1_2"/>
  <p:tag name="KSO_WM_TEMPLATE_CATEGORY" val="diagram"/>
  <p:tag name="KSO_WM_TEMPLATE_INDEX" val="20215231"/>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LINE_FORE_SCHEMECOLOR_INDEX_BRIGHTNESS" val="0"/>
  <p:tag name="KSO_WM_UNIT_LINE_FORE_SCHEMECOLOR_INDEX" val="5"/>
  <p:tag name="KSO_WM_UNIT_LINE_FILL_TYPE" val="2"/>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231_1*ζ_h_i*1_1_3"/>
  <p:tag name="KSO_WM_TEMPLATE_CATEGORY" val="diagram"/>
  <p:tag name="KSO_WM_TEMPLATE_INDEX" val="20215231"/>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LINE_FORE_SCHEMECOLOR_INDEX_BRIGHTNESS" val="0"/>
  <p:tag name="KSO_WM_UNIT_LINE_FORE_SCHEMECOLOR_INDEX" val="5"/>
  <p:tag name="KSO_WM_UNIT_LINE_FILL_TYPE"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5231_1*ζ_h_i*1_1_4"/>
  <p:tag name="KSO_WM_TEMPLATE_CATEGORY" val="diagram"/>
  <p:tag name="KSO_WM_TEMPLATE_INDEX" val="20215231"/>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LINE_FORE_SCHEMECOLOR_INDEX_BRIGHTNESS" val="0"/>
  <p:tag name="KSO_WM_UNIT_LINE_FORE_SCHEMECOLOR_INDEX" val="5"/>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46_1*f*1"/>
  <p:tag name="KSO_WM_TEMPLATE_CATEGORY" val="diagram"/>
  <p:tag name="KSO_WM_TEMPLATE_INDEX" val="20217046"/>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61e2185a73d8427b9751b023dd8a09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ec99dc0317444da49c432e617a8b827f"/>
  <p:tag name="KSO_WM_UNIT_SUPPORT_BIG_FONT" val="1"/>
  <p:tag name="KSO_WM_UNIT_TEXT_FILL_FORE_SCHEMECOLOR_INDEX_BRIGHTNESS" val="0.25"/>
  <p:tag name="KSO_WM_UNIT_TEXT_FILL_FORE_SCHEMECOLOR_INDEX" val="13"/>
  <p:tag name="KSO_WM_UNIT_TEXT_FILL_TYPE" val="1"/>
  <p:tag name="KSO_WM_TEMPLATE_ASSEMBLE_XID" val="5fd1049f1fa9d42129ddd701"/>
  <p:tag name="KSO_WM_TEMPLATE_ASSEMBLE_GROUPID" val="5fd1049f1fa9d42129ddd70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46_1*i*1"/>
  <p:tag name="KSO_WM_TEMPLATE_CATEGORY" val="diagram"/>
  <p:tag name="KSO_WM_TEMPLATE_INDEX" val="20217046"/>
  <p:tag name="KSO_WM_UNIT_LAYERLEVEL" val="1"/>
  <p:tag name="KSO_WM_TAG_VERSION" val="1.0"/>
  <p:tag name="KSO_WM_BEAUTIFY_FLAG" val="#wm#"/>
  <p:tag name="KSO_WM_UNIT_BLOCK" val="0"/>
  <p:tag name="KSO_WM_UNIT_SM_LIMIT_TYPE" val="1"/>
  <p:tag name="KSO_WM_UNIT_DEC_AREA_ID" val="2fa775eb38dc401a82f159f864fb29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73b998712faa657abd6"/>
  <p:tag name="KSO_WM_CHIP_XID" val="5fadf73b998712faa657abd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fd1049f1fa9d42129ddd701"/>
  <p:tag name="KSO_WM_TEMPLATE_ASSEMBLE_GROUPID" val="5fd1049f1fa9d42129ddd70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310"/>
  <p:tag name="KSO_WM_UNIT_TYPE" val="d"/>
  <p:tag name="KSO_WM_UNIT_INDEX" val="2"/>
  <p:tag name="KSO_WM_UNIT_ID" val="diagram20185310_1*d*2"/>
  <p:tag name="KSO_WM_UNIT_LAYERLEVEL" val="1"/>
  <p:tag name="KSO_WM_UNIT_VALUE" val="712*706"/>
  <p:tag name="KSO_WM_UNIT_HIGHLIGHT" val="0"/>
  <p:tag name="KSO_WM_UNIT_COMPATIBLE" val="0"/>
  <p:tag name="KSO_WM_UNIT_CLEAR" val="0"/>
  <p:tag name="KSO_WM_BEAUTIFY_FLAG" val="#wm#"/>
  <p:tag name="KSO_WM_TAG_VERSION" val="1.0"/>
  <p:tag name="KSO_WM_UNIT_ADJUSTLAYOUT_ID" val="5124"/>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4767_1*a*1"/>
  <p:tag name="KSO_WM_TEMPLATE_CATEGORY" val="diagram"/>
  <p:tag name="KSO_WM_TEMPLATE_INDEX" val="202147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d50f5ecd31b4df69221998bb2229a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27d7c6c993b4922baa2927f1020a943"/>
  <p:tag name="KSO_WM_UNIT_TEXT_FILL_FORE_SCHEMECOLOR_INDEX_BRIGHTNESS" val="0"/>
  <p:tag name="KSO_WM_UNIT_TEXT_FILL_FORE_SCHEMECOLOR_INDEX" val="13"/>
  <p:tag name="KSO_WM_UNIT_TEXT_FILL_TYPE" val="1"/>
  <p:tag name="KSO_WM_TEMPLATE_ASSEMBLE_XID" val="5fd0ec3a1fa9d42129ddba0c"/>
  <p:tag name="KSO_WM_TEMPLATE_ASSEMBLE_GROUPID" val="5fd0ec3a1fa9d42129ddba0c"/>
</p:tagLst>
</file>

<file path=ppt/tags/tag15.xml><?xml version="1.0" encoding="utf-8"?>
<p:tagLst xmlns:a="http://schemas.openxmlformats.org/drawingml/2006/main" xmlns:r="http://schemas.openxmlformats.org/officeDocument/2006/relationships" xmlns:p="http://schemas.openxmlformats.org/presentationml/2006/main">
  <p:tag name="KSO_WM_SLIDE_ANIMATION_ID" val="3115627"/>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06367_1*l_h_i*1_1_10"/>
  <p:tag name="KSO_WM_TEMPLATE_CATEGORY" val="diagram"/>
  <p:tag name="KSO_WM_TEMPLATE_INDEX" val="20206367"/>
  <p:tag name="KSO_WM_UNIT_LAYERLEVEL" val="1_1_1"/>
  <p:tag name="KSO_WM_TAG_VERSION" val="1.0"/>
  <p:tag name="KSO_WM_BEAUTIFY_FLAG" val="#wm#"/>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
  <p:tag name="KSO_WM_UNIT_NOCLEAR" val="0"/>
  <p:tag name="KSO_WM_UNIT_VALUE" val="15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6367_1*l_h_f*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小标题"/>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6367_1*l_h_a*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1"/>
  <p:tag name="KSO_WM_UNIT_ID" val="diagram20206367_1*l_h_i*1_1_11"/>
  <p:tag name="KSO_WM_TEMPLATE_CATEGORY" val="diagram"/>
  <p:tag name="KSO_WM_TEMPLATE_INDEX" val="20206367"/>
  <p:tag name="KSO_WM_UNIT_LAYERLEVEL" val="1_1_1"/>
  <p:tag name="KSO_WM_TAG_VERSION" val="1.0"/>
  <p:tag name="KSO_WM_BEAUTIFY_FLAG" val="#wm#"/>
  <p:tag name="KSO_WM_UNIT_TEXT_FILL_FORE_SCHEMECOLOR_INDEX_BRIGHTNESS" val="0"/>
  <p:tag name="KSO_WM_UNIT_TEXT_FILL_FORE_SCHEMECOLOR_INDEX" val="8"/>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768_1*i*1"/>
  <p:tag name="KSO_WM_TEMPLATE_CATEGORY" val="diagram"/>
  <p:tag name="KSO_WM_TEMPLATE_INDEX" val="20200768"/>
  <p:tag name="KSO_WM_UNIT_LAYERLEVEL" val="1"/>
  <p:tag name="KSO_WM_TAG_VERSION" val="1.0"/>
  <p:tag name="KSO_WM_BEAUTIFY_FLAG" val="#wm#"/>
  <p:tag name="KSO_WM_UNIT_FILL_FORE_SCHEMECOLOR_INDEX_BRIGHTNESS" val="-0.05"/>
  <p:tag name="KSO_WM_UNIT_FILL_FORE_SCHEMECOLOR_INDEX" val="14"/>
  <p:tag name="KSO_WM_UNI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6367_1*l_h_i*1_1_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6367_1*l_h_i*1_1_3"/>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6367_1*l_h_i*1_1_4"/>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06367_1*l_h_i*1_1_5"/>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06367_1*l_h_i*1_1_6"/>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06367_1*l_h_i*1_1_7"/>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06367_1*l_h_i*1_1_8"/>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06367_1*l_h_i*1_1_9"/>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6367_1*l_h_i*1_1_1"/>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06367_1*l_h_i*1_1_1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768_1*i*2"/>
  <p:tag name="KSO_WM_TEMPLATE_CATEGORY" val="diagram"/>
  <p:tag name="KSO_WM_TEMPLATE_INDEX" val="20200768"/>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5310"/>
  <p:tag name="KSO_WM_TAG_VERSION" val="1.0"/>
  <p:tag name="KSO_WM_SLIDE_ID" val="diagram20185310_1"/>
  <p:tag name="KSO_WM_SLIDE_INDEX" val="1"/>
  <p:tag name="KSO_WM_SLIDE_ITEM_CNT" val="3"/>
  <p:tag name="KSO_WM_SLIDE_LAYOUT" val="a_f_d"/>
  <p:tag name="KSO_WM_SLIDE_LAYOUT_CNT" val="1_1_2"/>
  <p:tag name="KSO_WM_SLIDE_TYPE" val="text"/>
  <p:tag name="KSO_WM_SLIDE_POSITION" val="32*27"/>
  <p:tag name="KSO_WM_SLIDE_SIZE" val="843*455"/>
  <p:tag name="KSO_WM_SLIDE_SUBTYPE" val="animation"/>
  <p:tag name="KSO_WM_SLIDE_CONSTRAINT" val="%7b%22slideConstraint%22%3a%7b%22seriesAreas%22%3a%5b%5d%2c%22singleAreas%22%3a%5b%7b%22shapes%22%3a%5b8%5d%2c%22serialConstraintIndex%22%3a-1%2c%22constraintL%22%3a%7b%22minValue%22%3a787.9463%2c%22maxValue%22%3a787.9463%7d%2c%22constraintX%22%3a%7b%22minValue%22%3a791.8977%2c%22maxValue%22%3a791.8977%7d%2c%22constraintW%22%3a%7b%22minValue%22%3a7829.0%2c%22maxValue%22%3a11340.0%7d%2c%22constraintH%22%3a%7b%22minValue%22%3a901.5181%2c%22maxValue%22%3a901.5181%7d%7d%2c%7b%22shapes%22%3a%5b5%5d%2c%22serialConstraintIndex%22%3a-1%2c%22constraintX%22%3a%7b%22minValue%22%3a5171.43652%2c%22maxValue%22%3a5171.43652%7d%2c%22constraintY%22%3a%7b%22minValue%22%3a8929.734%2c%22maxValue%22%3a8929.734%7d%2c%22constraintW%22%3a%7b%22minValue%22%3a7890.428%2c%22maxValue%22%3a7890.428%7d%2c%22constraintH%22%3a%7b%22minValue%22%3a4685.517%2c%22maxValue%22%3a5613.3%7d%7d%2c%7b%22shapes%22%3a%5b5122%5d%2c%22serialConstraintIndex%22%3a-1%2c%22constraintX%22%3a%7b%22minValue%22%3a7652.49854%2c%22maxValue%22%3a7652.49854%7d%2c%22constraintY%22%3a%7b%22minValue%22%3a2645.445%2c%22maxValue%22%3a2645.445%7d%7d%2c%7b%22shapes%22%3a%5b5124%5d%2c%22serialConstraintIndex%22%3a-1%2c%22constraintX%22%3a%7b%22minValue%22%3a2575.919%2c%22maxValue%22%3a2575.919%7d%2c%22constraintY%22%3a%7b%22minValue%22%3a15506.4463%2c%22maxValue%22%3a15506.4463%7d%7d%2c%7b%22shapes%22%3a%5b2%5d%2c%22serialConstraintIndex%22%3a-1%2c%22constraintL%22%3a%7b%22minValue%22%3a-283.5%2c%22maxValue%22%3a-283.5%2c%22paramRelativePosType%22%3a1.0%2c%22paramRelativeValueType%22%3a0%2c%22shapes%22%3a%5b5124%5d%7d%2c%22constraintB%22%3a%7b%22minValue%22%3a283.5%2c%22maxValue%22%3a283.5%2c%22paramRelativePosType%22%3a8.0%2c%22paramRelativeValueType%22%3a0%2c%22shapes%22%3a%5b5124%5d%7d%7d%5d%7d%7d"/>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5310_1*i*1"/>
  <p:tag name="KSO_WM_TEMPLATE_CATEGORY" val="diagram"/>
  <p:tag name="KSO_WM_TEMPLATE_INDEX" val="20185310"/>
  <p:tag name="KSO_WM_UNIT_INDEX" val="1"/>
  <p:tag name="KSO_WM_UNIT_ADJUSTLAYOUT_ID" val="4"/>
  <p:tag name="KSO_WM_UNIT_LINE_FORE_SCHEMECOLOR_INDEX_BRIGHTNESS" val="-0.5"/>
  <p:tag name="KSO_WM_UNIT_LINE_FORE_SCHEMECOLOR_INDEX" val="5"/>
  <p:tag name="KSO_WM_UNIT_LINE_FILL_TYPE" val="2"/>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310"/>
  <p:tag name="KSO_WM_UNIT_TYPE" val="d"/>
  <p:tag name="KSO_WM_UNIT_INDEX" val="1"/>
  <p:tag name="KSO_WM_UNIT_ID" val="diagram20185310_1*d*1"/>
  <p:tag name="KSO_WM_UNIT_LAYERLEVEL" val="1"/>
  <p:tag name="KSO_WM_UNIT_VALUE" val="706*706"/>
  <p:tag name="KSO_WM_UNIT_HIGHLIGHT" val="0"/>
  <p:tag name="KSO_WM_UNIT_COMPATIBLE" val="0"/>
  <p:tag name="KSO_WM_UNIT_CLEAR" val="0"/>
  <p:tag name="KSO_WM_BEAUTIFY_FLAG" val="#wm#"/>
  <p:tag name="KSO_WM_TAG_VERSION" val="1.0"/>
  <p:tag name="KSO_WM_UNIT_ADJUSTLAYOUT_ID" val="5122"/>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310"/>
  <p:tag name="KSO_WM_UNIT_TYPE" val="f"/>
  <p:tag name="KSO_WM_UNIT_INDEX" val="1"/>
  <p:tag name="KSO_WM_UNIT_ID" val="diagram20185310_1*f*1"/>
  <p:tag name="KSO_WM_UNIT_LAYERLEVEL" val="1"/>
  <p:tag name="KSO_WM_UNIT_VALUE" val="16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Please replace text, click add relevant headline, modify the text content, also can copy your content to this directly.Please replace textPlease replace text, click add relevant"/>
  <p:tag name="KSO_WM_UNIT_PRESET_TEXT_FONT_MINSIZE" val="16"/>
  <p:tag name="KSO_WM_UNIT_ADJUSTLAYOUT_ID" val="5"/>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310"/>
  <p:tag name="KSO_WM_UNIT_TYPE" val="a"/>
  <p:tag name="KSO_WM_UNIT_INDEX" val="1"/>
  <p:tag name="KSO_WM_UNIT_ID" val="diagram20185310_1*a*1"/>
  <p:tag name="KSO_WM_UNIT_LAYERLEVEL" val="1"/>
  <p:tag name="KSO_WM_UNIT_VALUE" val="18"/>
  <p:tag name="KSO_WM_UNIT_ISCONTENTSTITLE" val="0"/>
  <p:tag name="KSO_WM_UNIT_HIGHLIGHT" val="0"/>
  <p:tag name="KSO_WM_UNIT_COMPATIBLE" val="0"/>
  <p:tag name="KSO_WM_UNIT_CLEAR" val="0"/>
  <p:tag name="KSO_WM_BEAUTIFY_FLAG" val="#wm#"/>
  <p:tag name="KSO_WM_TAG_VERSION" val="1.0"/>
  <p:tag name="KSO_WM_UNIT_PRESET_TEXT" val="添加标题"/>
  <p:tag name="KSO_WM_UNIT_ADJUSTLAYOUT_ID" val="8"/>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310"/>
  <p:tag name="KSO_WM_UNIT_TYPE" val="f"/>
  <p:tag name="KSO_WM_UNIT_INDEX" val="1"/>
  <p:tag name="KSO_WM_UNIT_ID" val="diagram20185310_1*f*1"/>
  <p:tag name="KSO_WM_UNIT_LAYERLEVEL" val="1"/>
  <p:tag name="KSO_WM_UNIT_VALUE" val="16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Please replace text, click add relevant headline, modify the text content, also can copy your content to this directly.Please replace textPlease replace text, click add relevant"/>
  <p:tag name="KSO_WM_UNIT_PRESET_TEXT_FONT_MINSIZE" val="16"/>
  <p:tag name="KSO_WM_UNIT_ADJUSTLAYOUT_ID" val="5"/>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310"/>
  <p:tag name="KSO_WM_UNIT_TYPE" val="d"/>
  <p:tag name="KSO_WM_UNIT_INDEX" val="2"/>
  <p:tag name="KSO_WM_UNIT_ID" val="diagram20185310_1*d*2"/>
  <p:tag name="KSO_WM_UNIT_LAYERLEVEL" val="1"/>
  <p:tag name="KSO_WM_UNIT_VALUE" val="712*706"/>
  <p:tag name="KSO_WM_UNIT_HIGHLIGHT" val="0"/>
  <p:tag name="KSO_WM_UNIT_COMPATIBLE" val="0"/>
  <p:tag name="KSO_WM_UNIT_CLEAR" val="0"/>
  <p:tag name="KSO_WM_BEAUTIFY_FLAG" val="#wm#"/>
  <p:tag name="KSO_WM_TAG_VERSION" val="1.0"/>
  <p:tag name="KSO_WM_UNIT_ADJUSTLAYOUT_ID" val="5124"/>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767"/>
  <p:tag name="KSO_WM_SLIDE_ID" val="diagram202147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3*540"/>
  <p:tag name="KSO_WM_SLIDE_POSITION" val="0*0"/>
  <p:tag name="KSO_WM_TAG_VERSION" val="1.0"/>
  <p:tag name="KSO_WM_SLIDE_LAYOUT" val="a_d"/>
  <p:tag name="KSO_WM_SLIDE_LAYOUT_CNT" val="1_1"/>
  <p:tag name="KSO_WM_SLIDE_LAYOUT_INFO" val="{&quot;backgroundInfo&quot;:[{&quot;bottom&quot;:0,&quot;bottomAbs&quot;:false,&quot;left&quot;:0,&quot;leftAbs&quot;:false,&quot;right&quot;:0.71250000000000002,&quot;rightAbs&quot;:false,&quot;top&quot;:0,&quot;topAbs&quot;:false,&quot;type&quot;:&quot;leftRight&quot;},{&quot;bottom&quot;:0,&quot;bottomAbs&quot;:false,&quot;left&quot;:0,&quot;leftAbs&quot;:false,&quot;right&quot;:0,&quot;rightAbs&quot;:false,&quot;top&quot;:0,&quot;topAbs&quot;:false,&quot;type&quot;:&quot;general&quot;}],&quot;direction&quot;:1,&quot;id&quot;:&quot;2020-12-09T23:24:42&quot;,&quot;maxSize&quot;:{&quot;size1&quot;:26.300000000000001},&quot;minSize&quot;:{&quot;size1&quot;:26.300000000000001},&quot;normalSize&quot;:{&quot;size1&quot;:26.300000000000001},&quot;subLayout&quot;:[{&quot;id&quot;:&quot;2020-12-09T23:24:42&quot;,&quot;margin&quot;:{&quot;bottom&quot;:8.4670000076293945,&quot;left&quot;:1.6929999589920044,&quot;right&quot;:0.026000002399086952,&quot;top&quot;:3.3870000839233398},&quot;type&quot;:0},{&quot;id&quot;:&quot;2020-12-09T23:24:42&quot;,&quot;margin&quot;:{&quot;bottom&quot;:2.5399999618530273,&quot;left&quot;:2.0899999141693115,&quot;right&quot;:2.5399999618530273,&quot;top&quot;:2.1170001029968262},&quot;type&quot;:0}],&quot;type&quot;:0}"/>
  <p:tag name="KSO_WM_SLIDE_BACKGROUND" val="[&quot;leftRight&quot;,&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95c973fcd6134020a63a4180aebd3213&quot;,&quot;fill_align&quot;:&quot;lt&quot;,&quot;text_align&quot;:&quot;lt&quot;,&quot;text_direction&quot;:&quot;horizontal&quot;,&quot;chip_types&quot;:[&quot;text&quot;,&quot;header&quot;]},{&quot;fill_id&quot;:&quot;1c24f19bff6c4bd6a5f20f57a535bdbe&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1358a491bb0086638bf9"/>
  <p:tag name="KSO_WM_SLIDE_CAN_ADD_NAVIGATION" val="1"/>
  <p:tag name="KSO_WM_CHIP_GROUPID" val="5ef21358a491bb0086638bf8"/>
  <p:tag name="KSO_WM_SLIDE_BK_DARK_LIGHT" val="2"/>
  <p:tag name="KSO_WM_SLIDE_BACKGROUND_TYPE" val="leftRight"/>
  <p:tag name="KSO_WM_SLIDE_SUPPORT_FEATURE_TYPE" val="3"/>
  <p:tag name="KSO_WM_TEMPLATE_ASSEMBLE_XID" val="5fd0ec3a1fa9d42129ddba0c"/>
  <p:tag name="KSO_WM_TEMPLATE_ASSEMBLE_GROUPID" val="5fd0ec3a1fa9d42129ddba0c"/>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767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67"/>
  <p:tag name="KSO_WM_UNIT_VALUE" val="375"/>
  <p:tag name="KSO_WM_TEMPLATE_ASSEMBLE_XID" val="5fd0ec3a1fa9d42129ddba0c"/>
  <p:tag name="KSO_WM_TEMPLATE_ASSEMBLE_GROUPID" val="5fd0ec3a1fa9d42129ddba0c"/>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67_1*i*2"/>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0517c0a8d4e643faac4c14e8bfee66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TEXT_FILL_FORE_SCHEMECOLOR_INDEX_BRIGHTNESS" val="0"/>
  <p:tag name="KSO_WM_UNIT_TEXT_FILL_FORE_SCHEMECOLOR_INDEX" val="2"/>
  <p:tag name="KSO_WM_UNIT_TEXT_FILL_TYPE" val="1"/>
  <p:tag name="KSO_WM_UNIT_VALUE" val="252"/>
  <p:tag name="KSO_WM_TEMPLATE_ASSEMBLE_XID" val="5fd0ec3a1fa9d42129ddba0c"/>
  <p:tag name="KSO_WM_TEMPLATE_ASSEMBLE_GROUPID" val="5fd0ec3a1fa9d42129ddba0c"/>
</p:tagLst>
</file>

<file path=ppt/tags/tag4.xml><?xml version="1.0" encoding="utf-8"?>
<p:tagLst xmlns:a="http://schemas.openxmlformats.org/drawingml/2006/main" xmlns:r="http://schemas.openxmlformats.org/officeDocument/2006/relationships" xmlns:p="http://schemas.openxmlformats.org/presentationml/2006/main">
  <p:tag name="KSO_WM_UNIT_VALUE" val="905*915"/>
  <p:tag name="KSO_WM_UNIT_HIGHLIGHT" val="0"/>
  <p:tag name="KSO_WM_UNIT_COMPATIBLE" val="0"/>
  <p:tag name="KSO_WM_UNIT_DIAGRAM_ISNUMVISUAL" val="0"/>
  <p:tag name="KSO_WM_UNIT_DIAGRAM_ISREFERUNIT" val="0"/>
  <p:tag name="KSO_WM_UNIT_TYPE" val="d"/>
  <p:tag name="KSO_WM_UNIT_INDEX" val="1"/>
  <p:tag name="KSO_WM_UNIT_ID" val="diagram20200768_1*d*1"/>
  <p:tag name="KSO_WM_TEMPLATE_CATEGORY" val="diagram"/>
  <p:tag name="KSO_WM_TEMPLATE_INDEX" val="20200768"/>
  <p:tag name="KSO_WM_UNIT_LAYERLEVEL" val="1"/>
  <p:tag name="KSO_WM_TAG_VERSION" val="1.0"/>
  <p:tag name="KSO_WM_BEAUTIFY_FLAG" val="#wm#"/>
  <p:tag name="KSO_WM_UNIT_SUPPORT_UNIT_TYPE" val="[&quot;d&quot;]"/>
  <p:tag name="KSO_WM_UNIT_PICTURE_CLIP_FLAG" val="0"/>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4767_1*i*3"/>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758ca4e4af8c46b28d1a14bc3761a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630"/>
  <p:tag name="KSO_WM_TEMPLATE_ASSEMBLE_XID" val="5fd0ec3a1fa9d42129ddba0c"/>
  <p:tag name="KSO_WM_TEMPLATE_ASSEMBLE_GROUPID" val="5fd0ec3a1fa9d42129ddba0c"/>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4767_1*i*4"/>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60ef649c3cd4167ac48b71d6d399a1a"/>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4767_1*i*5"/>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00c20734b6f4271bb27757094427133"/>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4767_1*a*1"/>
  <p:tag name="KSO_WM_TEMPLATE_CATEGORY" val="diagram"/>
  <p:tag name="KSO_WM_TEMPLATE_INDEX" val="202147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d50f5ecd31b4df69221998bb2229a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27d7c6c993b4922baa2927f1020a943"/>
  <p:tag name="KSO_WM_UNIT_TEXT_FILL_FORE_SCHEMECOLOR_INDEX_BRIGHTNESS" val="0"/>
  <p:tag name="KSO_WM_UNIT_TEXT_FILL_FORE_SCHEMECOLOR_INDEX" val="13"/>
  <p:tag name="KSO_WM_UNIT_TEXT_FILL_TYPE" val="1"/>
  <p:tag name="KSO_WM_TEMPLATE_ASSEMBLE_XID" val="5fd0ec3a1fa9d42129ddba0c"/>
  <p:tag name="KSO_WM_TEMPLATE_ASSEMBLE_GROUPID" val="5fd0ec3a1fa9d42129ddba0c"/>
</p:tagLst>
</file>

<file path=ppt/tags/tag4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
  <p:tag name="KSO_WM_UNIT_NOCLEAR" val="0"/>
  <p:tag name="KSO_WM_UNIT_VALUE" val="15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6367_1*l_h_f*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06367_1*l_h_i*1_1_10"/>
  <p:tag name="KSO_WM_TEMPLATE_CATEGORY" val="diagram"/>
  <p:tag name="KSO_WM_TEMPLATE_INDEX" val="20206367"/>
  <p:tag name="KSO_WM_UNIT_LAYERLEVEL" val="1_1_1"/>
  <p:tag name="KSO_WM_TAG_VERSION" val="1.0"/>
  <p:tag name="KSO_WM_BEAUTIFY_FLAG" val="#wm#"/>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小标题"/>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6367_1*l_h_a*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1"/>
  <p:tag name="KSO_WM_UNIT_ID" val="diagram20206367_1*l_h_i*1_1_11"/>
  <p:tag name="KSO_WM_TEMPLATE_CATEGORY" val="diagram"/>
  <p:tag name="KSO_WM_TEMPLATE_INDEX" val="20206367"/>
  <p:tag name="KSO_WM_UNIT_LAYERLEVEL" val="1_1_1"/>
  <p:tag name="KSO_WM_TAG_VERSION" val="1.0"/>
  <p:tag name="KSO_WM_BEAUTIFY_FLAG" val="#wm#"/>
  <p:tag name="KSO_WM_UNIT_TEXT_FILL_FORE_SCHEMECOLOR_INDEX_BRIGHTNESS" val="0"/>
  <p:tag name="KSO_WM_UNIT_TEXT_FILL_FORE_SCHEMECOLOR_INDEX" val="8"/>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6367_1*l_h_i*1_1_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6367_1*l_h_i*1_1_3"/>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768_1*i*3"/>
  <p:tag name="KSO_WM_TEMPLATE_CATEGORY" val="diagram"/>
  <p:tag name="KSO_WM_TEMPLATE_INDEX" val="20200768"/>
  <p:tag name="KSO_WM_UNIT_LAYERLEVEL" val="1"/>
  <p:tag name="KSO_WM_TAG_VERSION" val="1.0"/>
  <p:tag name="KSO_WM_BEAUTIFY_FLAG" val="#wm#"/>
  <p:tag name="KSO_WM_UNIT_FILL_FORE_SCHEMECOLOR_INDEX_BRIGHTNESS" val="0"/>
  <p:tag name="KSO_WM_UNIT_FILL_FORE_SCHEMECOLOR_INDEX" val="15"/>
  <p:tag name="KSO_WM_UNI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6367_1*l_h_i*1_1_4"/>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06367_1*l_h_i*1_1_5"/>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06367_1*l_h_i*1_1_6"/>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06367_1*l_h_i*1_1_7"/>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06367_1*l_h_i*1_1_8"/>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06367_1*l_h_i*1_1_9"/>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6367_1*l_h_i*1_1_1"/>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06367_1*l_h_i*1_1_1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SLIDE_CONSTRAINT" val="%7b%22slideConstraint%22%3a%7b%22seriesAreas%22%3a%5b%5d%2c%22singleAreas%22%3a%5b%7b%22shapes%22%3a%5b11%5d%2c%22serialConstraintIndex%22%3a-1%2c%22areatextmark%22%3a0%2c%22pictureprocessmark%22%3a0%7d%5d%7d%7d"/>
  <p:tag name="KSO_WM_SLIDE_COLORSCHEME_VERSION" val="3.2"/>
  <p:tag name="KSO_WM_SLIDE_ID" val="diagram20191379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41*540"/>
  <p:tag name="KSO_WM_SLIDE_POSITION" val="18*0"/>
  <p:tag name="KSO_WM_TAG_VERSION" val="1.0"/>
  <p:tag name="KSO_WM_BEAUTIFY_FLAG" val="#wm#"/>
  <p:tag name="KSO_WM_TEMPLATE_CATEGORY" val="diagram"/>
  <p:tag name="KSO_WM_TEMPLATE_INDEX" val="20191379"/>
  <p:tag name="KSO_WM_SLIDE_LAYOUT" val="a_d_f"/>
  <p:tag name="KSO_WM_SLIDE_LAYOUT_CNT" val="1_1_1"/>
</p:tagLst>
</file>

<file path=ppt/tags/tag59.xml><?xml version="1.0" encoding="utf-8"?>
<p:tagLst xmlns:a="http://schemas.openxmlformats.org/drawingml/2006/main" xmlns:r="http://schemas.openxmlformats.org/officeDocument/2006/relationships" xmlns:p="http://schemas.openxmlformats.org/presentationml/2006/main">
  <p:tag name="KSO_WM_UNIT_ADJUSTLAYOUT_ID" val="31"/>
  <p:tag name="KSO_WM_UNIT_COLOR_SCHEME_SHAPE_ID" val="31"/>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1379_1*i*1"/>
  <p:tag name="KSO_WM_TEMPLATE_CATEGORY" val="diagram"/>
  <p:tag name="KSO_WM_TEMPLATE_INDEX" val="20191379"/>
  <p:tag name="KSO_WM_UNIT_LAYERLEVEL" val="1"/>
  <p:tag name="KSO_WM_TAG_VERSION" val="1.0"/>
  <p:tag name="KSO_WM_BEAUTIFY_FLAG" val="#wm#"/>
  <p:tag name="KSO_WM_UNIT_FILL_FORE_SCHEMECOLOR_INDEX_BRIGHTNESS" val="-0.05"/>
  <p:tag name="KSO_WM_UNIT_FILL_FORE_SCHEMECOLOR_INDEX" val="14"/>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添加大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0768_1*a*1"/>
  <p:tag name="KSO_WM_TEMPLATE_CATEGORY" val="diagram"/>
  <p:tag name="KSO_WM_TEMPLATE_INDEX" val="20200768"/>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ADJUSTLAYOUT_ID" val="25"/>
  <p:tag name="KSO_WM_UNIT_COLOR_SCHEME_SHAPE_ID" val="2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1379_1*i*2"/>
  <p:tag name="KSO_WM_TEMPLATE_CATEGORY" val="diagram"/>
  <p:tag name="KSO_WM_TEMPLATE_INDEX" val="20191379"/>
  <p:tag name="KSO_WM_UNIT_LAYERLEVEL" val="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ADJUSTLAYOUT_ID" val="9"/>
  <p:tag name="KSO_WM_UNIT_COLOR_SCHEME_SHAPE_ID" val="9"/>
  <p:tag name="KSO_WM_UNIT_COLOR_SCHEME_PARENT_PAGE" val="0_1"/>
  <p:tag name="KSO_WM_UNIT_ISCONTENTSTITLE" val="0"/>
  <p:tag name="KSO_WM_UNIT_TEXT_PART_ID" val="1-X"/>
  <p:tag name="KSO_WM_UNIT_TEXT_PART_SIZE" val="49.2*286"/>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79_1*a*1"/>
  <p:tag name="KSO_WM_TEMPLATE_CATEGORY" val="diagram"/>
  <p:tag name="KSO_WM_TEMPLATE_INDEX" val="20191379"/>
  <p:tag name="KSO_WM_UNIT_LAYERLEVEL" val="1"/>
  <p:tag name="KSO_WM_TAG_VERSION" val="1.0"/>
  <p:tag name="KSO_WM_BEAUTIFY_FLAG" val="#wm#"/>
  <p:tag name="KSO_WM_UNIT_PRESET_TEXT" val="单击添加大标题"/>
  <p:tag name="KSO_WM_UNIT_TEXT_PART_ID_V2" val="a-1-1"/>
  <p:tag name="KSO_WM_UNIT_ISNUMDGMTITLE" val="0"/>
  <p:tag name="KSO_WM_UNIT_TEXT_FILL_FORE_SCHEMECOLOR_INDEX_BRIGHTNESS" val="0.15"/>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ADJUSTLAYOUT_ID" val="9"/>
  <p:tag name="KSO_WM_UNIT_COLOR_SCHEME_SHAPE_ID" val="9"/>
  <p:tag name="KSO_WM_UNIT_COLOR_SCHEME_PARENT_PAGE" val="0_1"/>
  <p:tag name="KSO_WM_UNIT_ISCONTENTSTITLE" val="0"/>
  <p:tag name="KSO_WM_UNIT_TEXT_PART_ID" val="1-X"/>
  <p:tag name="KSO_WM_UNIT_TEXT_PART_SIZE" val="49.2*286"/>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79_1*a*1"/>
  <p:tag name="KSO_WM_TEMPLATE_CATEGORY" val="diagram"/>
  <p:tag name="KSO_WM_TEMPLATE_INDEX" val="20191379"/>
  <p:tag name="KSO_WM_UNIT_LAYERLEVEL" val="1"/>
  <p:tag name="KSO_WM_TAG_VERSION" val="1.0"/>
  <p:tag name="KSO_WM_BEAUTIFY_FLAG" val="#wm#"/>
  <p:tag name="KSO_WM_UNIT_PRESET_TEXT" val="单击添加大标题"/>
  <p:tag name="KSO_WM_UNIT_TEXT_PART_ID_V2" val="a-1-1"/>
  <p:tag name="KSO_WM_UNIT_ISNUMDGMTITLE" val="0"/>
  <p:tag name="KSO_WM_UNIT_TEXT_FILL_FORE_SCHEMECOLOR_INDEX_BRIGHTNESS" val="0.15"/>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ADJUSTLAYOUT_ID" val="9"/>
  <p:tag name="KSO_WM_UNIT_COLOR_SCHEME_SHAPE_ID" val="9"/>
  <p:tag name="KSO_WM_UNIT_COLOR_SCHEME_PARENT_PAGE" val="0_1"/>
  <p:tag name="KSO_WM_UNIT_ISCONTENTSTITLE" val="0"/>
  <p:tag name="KSO_WM_UNIT_TEXT_PART_ID" val="1-X"/>
  <p:tag name="KSO_WM_UNIT_TEXT_PART_SIZE" val="49.2*286"/>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79_1*a*1"/>
  <p:tag name="KSO_WM_TEMPLATE_CATEGORY" val="diagram"/>
  <p:tag name="KSO_WM_TEMPLATE_INDEX" val="20191379"/>
  <p:tag name="KSO_WM_UNIT_LAYERLEVEL" val="1"/>
  <p:tag name="KSO_WM_TAG_VERSION" val="1.0"/>
  <p:tag name="KSO_WM_BEAUTIFY_FLAG" val="#wm#"/>
  <p:tag name="KSO_WM_UNIT_PRESET_TEXT" val="单击添加大标题"/>
  <p:tag name="KSO_WM_UNIT_TEXT_PART_ID_V2" val="a-1-1"/>
  <p:tag name="KSO_WM_UNIT_ISNUMDGMTITLE" val="0"/>
  <p:tag name="KSO_WM_UNIT_TEXT_FILL_FORE_SCHEMECOLOR_INDEX_BRIGHTNESS" val="0.15"/>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ADJUSTLAYOUT_ID" val="9"/>
  <p:tag name="KSO_WM_UNIT_COLOR_SCHEME_SHAPE_ID" val="9"/>
  <p:tag name="KSO_WM_UNIT_COLOR_SCHEME_PARENT_PAGE" val="0_1"/>
  <p:tag name="KSO_WM_UNIT_ISCONTENTSTITLE" val="0"/>
  <p:tag name="KSO_WM_UNIT_TEXT_PART_ID" val="1-X"/>
  <p:tag name="KSO_WM_UNIT_TEXT_PART_SIZE" val="49.2*286"/>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79_1*a*1"/>
  <p:tag name="KSO_WM_TEMPLATE_CATEGORY" val="diagram"/>
  <p:tag name="KSO_WM_TEMPLATE_INDEX" val="20191379"/>
  <p:tag name="KSO_WM_UNIT_LAYERLEVEL" val="1"/>
  <p:tag name="KSO_WM_TAG_VERSION" val="1.0"/>
  <p:tag name="KSO_WM_BEAUTIFY_FLAG" val="#wm#"/>
  <p:tag name="KSO_WM_UNIT_PRESET_TEXT" val="单击添加大标题"/>
  <p:tag name="KSO_WM_UNIT_TEXT_PART_ID_V2" val="a-1-1"/>
  <p:tag name="KSO_WM_UNIT_ISNUMDGMTITLE" val="0"/>
  <p:tag name="KSO_WM_UNIT_TEXT_FILL_FORE_SCHEMECOLOR_INDEX_BRIGHTNESS" val="0.15"/>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ADJUSTLAYOUT_ID" val="9"/>
  <p:tag name="KSO_WM_UNIT_COLOR_SCHEME_SHAPE_ID" val="9"/>
  <p:tag name="KSO_WM_UNIT_COLOR_SCHEME_PARENT_PAGE" val="0_1"/>
  <p:tag name="KSO_WM_UNIT_ISCONTENTSTITLE" val="0"/>
  <p:tag name="KSO_WM_UNIT_TEXT_PART_ID" val="1-X"/>
  <p:tag name="KSO_WM_UNIT_TEXT_PART_SIZE" val="49.2*286"/>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79_1*a*1"/>
  <p:tag name="KSO_WM_TEMPLATE_CATEGORY" val="diagram"/>
  <p:tag name="KSO_WM_TEMPLATE_INDEX" val="20191379"/>
  <p:tag name="KSO_WM_UNIT_LAYERLEVEL" val="1"/>
  <p:tag name="KSO_WM_TAG_VERSION" val="1.0"/>
  <p:tag name="KSO_WM_BEAUTIFY_FLAG" val="#wm#"/>
  <p:tag name="KSO_WM_UNIT_PRESET_TEXT" val="单击添加大标题"/>
  <p:tag name="KSO_WM_UNIT_TEXT_PART_ID_V2" val="a-1-1"/>
  <p:tag name="KSO_WM_UNIT_ISNUMDGMTITLE" val="0"/>
  <p:tag name="KSO_WM_UNIT_TEXT_FILL_FORE_SCHEMECOLOR_INDEX_BRIGHTNESS" val="0.15"/>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767"/>
  <p:tag name="KSO_WM_SLIDE_ID" val="diagram202147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3*540"/>
  <p:tag name="KSO_WM_SLIDE_POSITION" val="0*0"/>
  <p:tag name="KSO_WM_TAG_VERSION" val="1.0"/>
  <p:tag name="KSO_WM_SLIDE_LAYOUT" val="a_d"/>
  <p:tag name="KSO_WM_SLIDE_LAYOUT_CNT" val="1_1"/>
  <p:tag name="KSO_WM_SLIDE_LAYOUT_INFO" val="{&quot;backgroundInfo&quot;:[{&quot;bottom&quot;:0,&quot;bottomAbs&quot;:false,&quot;left&quot;:0,&quot;leftAbs&quot;:false,&quot;right&quot;:0.71250000000000002,&quot;rightAbs&quot;:false,&quot;top&quot;:0,&quot;topAbs&quot;:false,&quot;type&quot;:&quot;leftRight&quot;},{&quot;bottom&quot;:0,&quot;bottomAbs&quot;:false,&quot;left&quot;:0,&quot;leftAbs&quot;:false,&quot;right&quot;:0,&quot;rightAbs&quot;:false,&quot;top&quot;:0,&quot;topAbs&quot;:false,&quot;type&quot;:&quot;general&quot;}],&quot;direction&quot;:1,&quot;id&quot;:&quot;2020-12-09T23:24:42&quot;,&quot;maxSize&quot;:{&quot;size1&quot;:26.300000000000001},&quot;minSize&quot;:{&quot;size1&quot;:26.300000000000001},&quot;normalSize&quot;:{&quot;size1&quot;:26.300000000000001},&quot;subLayout&quot;:[{&quot;id&quot;:&quot;2020-12-09T23:24:42&quot;,&quot;margin&quot;:{&quot;bottom&quot;:8.4670000076293945,&quot;left&quot;:1.6929999589920044,&quot;right&quot;:0.026000002399086952,&quot;top&quot;:3.3870000839233398},&quot;type&quot;:0},{&quot;id&quot;:&quot;2020-12-09T23:24:42&quot;,&quot;margin&quot;:{&quot;bottom&quot;:2.5399999618530273,&quot;left&quot;:2.0899999141693115,&quot;right&quot;:2.5399999618530273,&quot;top&quot;:2.1170001029968262},&quot;type&quot;:0}],&quot;type&quot;:0}"/>
  <p:tag name="KSO_WM_SLIDE_BACKGROUND" val="[&quot;leftRight&quot;,&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95c973fcd6134020a63a4180aebd3213&quot;,&quot;fill_align&quot;:&quot;lt&quot;,&quot;text_align&quot;:&quot;lt&quot;,&quot;text_direction&quot;:&quot;horizontal&quot;,&quot;chip_types&quot;:[&quot;text&quot;,&quot;header&quot;]},{&quot;fill_id&quot;:&quot;1c24f19bff6c4bd6a5f20f57a535bdbe&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1358a491bb0086638bf9"/>
  <p:tag name="KSO_WM_SLIDE_CAN_ADD_NAVIGATION" val="1"/>
  <p:tag name="KSO_WM_CHIP_GROUPID" val="5ef21358a491bb0086638bf8"/>
  <p:tag name="KSO_WM_SLIDE_BK_DARK_LIGHT" val="2"/>
  <p:tag name="KSO_WM_SLIDE_BACKGROUND_TYPE" val="leftRight"/>
  <p:tag name="KSO_WM_SLIDE_SUPPORT_FEATURE_TYPE" val="3"/>
  <p:tag name="KSO_WM_TEMPLATE_ASSEMBLE_XID" val="5fd0ec3a1fa9d42129ddba0c"/>
  <p:tag name="KSO_WM_TEMPLATE_ASSEMBLE_GROUPID" val="5fd0ec3a1fa9d42129ddba0c"/>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767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67"/>
  <p:tag name="KSO_WM_UNIT_VALUE" val="375"/>
  <p:tag name="KSO_WM_TEMPLATE_ASSEMBLE_XID" val="5fd0ec3a1fa9d42129ddba0c"/>
  <p:tag name="KSO_WM_TEMPLATE_ASSEMBLE_GROUPID" val="5fd0ec3a1fa9d42129ddba0c"/>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67_1*i*2"/>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0517c0a8d4e643faac4c14e8bfee66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TEXT_FILL_FORE_SCHEMECOLOR_INDEX_BRIGHTNESS" val="0"/>
  <p:tag name="KSO_WM_UNIT_TEXT_FILL_FORE_SCHEMECOLOR_INDEX" val="2"/>
  <p:tag name="KSO_WM_UNIT_TEXT_FILL_TYPE" val="1"/>
  <p:tag name="KSO_WM_UNIT_VALUE" val="252"/>
  <p:tag name="KSO_WM_TEMPLATE_ASSEMBLE_XID" val="5fd0ec3a1fa9d42129ddba0c"/>
  <p:tag name="KSO_WM_TEMPLATE_ASSEMBLE_GROUPID" val="5fd0ec3a1fa9d42129ddba0c"/>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4767_1*i*3"/>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758ca4e4af8c46b28d1a14bc3761a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630"/>
  <p:tag name="KSO_WM_TEMPLATE_ASSEMBLE_XID" val="5fd0ec3a1fa9d42129ddba0c"/>
  <p:tag name="KSO_WM_TEMPLATE_ASSEMBLE_GROUPID" val="5fd0ec3a1fa9d42129ddba0c"/>
</p:tagLst>
</file>

<file path=ppt/tags/tag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1064"/>
  <p:tag name="KSO_WM_UNIT_HIGHLIGHT" val="0"/>
  <p:tag name="KSO_WM_UNIT_COMPATIBLE" val="0"/>
  <p:tag name="KSO_WM_UNIT_DIAGRAM_ISNUMVISUAL" val="0"/>
  <p:tag name="KSO_WM_UNIT_DIAGRAM_ISREFERUNIT" val="0"/>
  <p:tag name="KSO_WM_UNIT_TYPE" val="f"/>
  <p:tag name="KSO_WM_UNIT_INDEX" val="1"/>
  <p:tag name="KSO_WM_UNIT_ID" val="diagram20200768_1*f*1"/>
  <p:tag name="KSO_WM_TEMPLATE_CATEGORY" val="diagram"/>
  <p:tag name="KSO_WM_TEMPLATE_INDEX" val="20200768"/>
  <p:tag name="KSO_WM_UNIT_LAYERLEVEL" val="1"/>
  <p:tag name="KSO_WM_TAG_VERSION" val="1.0"/>
  <p:tag name="KSO_WM_BEAUTIFY_FLAG" val="#wm#"/>
  <p:tag name="KSO_WM_UNIT_SUBTYPE" val="a"/>
  <p:tag name="KSO_WM_UNIT_TEXT_FILL_FORE_SCHEMECOLOR_INDEX_BRIGHTNESS" val="0"/>
  <p:tag name="KSO_WM_UNIT_TEXT_FILL_FORE_SCHEMECOLOR_INDEX" val="14"/>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4767_1*i*4"/>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60ef649c3cd4167ac48b71d6d399a1a"/>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4767_1*i*5"/>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00c20734b6f4271bb27757094427133"/>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4767_1*a*1"/>
  <p:tag name="KSO_WM_TEMPLATE_CATEGORY" val="diagram"/>
  <p:tag name="KSO_WM_TEMPLATE_INDEX" val="202147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d50f5ecd31b4df69221998bb2229a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27d7c6c993b4922baa2927f1020a943"/>
  <p:tag name="KSO_WM_UNIT_TEXT_FILL_FORE_SCHEMECOLOR_INDEX_BRIGHTNESS" val="0"/>
  <p:tag name="KSO_WM_UNIT_TEXT_FILL_FORE_SCHEMECOLOR_INDEX" val="13"/>
  <p:tag name="KSO_WM_UNIT_TEXT_FILL_TYPE" val="1"/>
  <p:tag name="KSO_WM_TEMPLATE_ASSEMBLE_XID" val="5fd0ec3a1fa9d42129ddba0c"/>
  <p:tag name="KSO_WM_TEMPLATE_ASSEMBLE_GROUPID" val="5fd0ec3a1fa9d42129ddba0c"/>
</p:tagLst>
</file>

<file path=ppt/tags/tag7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
  <p:tag name="KSO_WM_UNIT_NOCLEAR" val="0"/>
  <p:tag name="KSO_WM_UNIT_VALUE" val="15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6367_1*l_h_f*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06367_1*l_h_i*1_1_10"/>
  <p:tag name="KSO_WM_TEMPLATE_CATEGORY" val="diagram"/>
  <p:tag name="KSO_WM_TEMPLATE_INDEX" val="20206367"/>
  <p:tag name="KSO_WM_UNIT_LAYERLEVEL" val="1_1_1"/>
  <p:tag name="KSO_WM_TAG_VERSION" val="1.0"/>
  <p:tag name="KSO_WM_BEAUTIFY_FLAG" val="#wm#"/>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小标题"/>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6367_1*l_h_a*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1"/>
  <p:tag name="KSO_WM_UNIT_ID" val="diagram20206367_1*l_h_i*1_1_11"/>
  <p:tag name="KSO_WM_TEMPLATE_CATEGORY" val="diagram"/>
  <p:tag name="KSO_WM_TEMPLATE_INDEX" val="20206367"/>
  <p:tag name="KSO_WM_UNIT_LAYERLEVEL" val="1_1_1"/>
  <p:tag name="KSO_WM_TAG_VERSION" val="1.0"/>
  <p:tag name="KSO_WM_BEAUTIFY_FLAG" val="#wm#"/>
  <p:tag name="KSO_WM_UNIT_TEXT_FILL_FORE_SCHEMECOLOR_INDEX_BRIGHTNESS" val="0"/>
  <p:tag name="KSO_WM_UNIT_TEXT_FILL_FORE_SCHEMECOLOR_INDEX" val="8"/>
  <p:tag name="KSO_WM_UNIT_TEXT_FILL_TYPE" val="1"/>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6367_1*l_h_i*1_1_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6367_1*l_h_i*1_1_3"/>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06367_1*l_h_i*1_1_4"/>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767"/>
  <p:tag name="KSO_WM_SLIDE_ID" val="diagram202147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3*540"/>
  <p:tag name="KSO_WM_SLIDE_POSITION" val="0*0"/>
  <p:tag name="KSO_WM_TAG_VERSION" val="1.0"/>
  <p:tag name="KSO_WM_SLIDE_LAYOUT" val="a_d"/>
  <p:tag name="KSO_WM_SLIDE_LAYOUT_CNT" val="1_1"/>
  <p:tag name="KSO_WM_SLIDE_LAYOUT_INFO" val="{&quot;backgroundInfo&quot;:[{&quot;bottom&quot;:0,&quot;bottomAbs&quot;:false,&quot;left&quot;:0,&quot;leftAbs&quot;:false,&quot;right&quot;:0.71250000000000002,&quot;rightAbs&quot;:false,&quot;top&quot;:0,&quot;topAbs&quot;:false,&quot;type&quot;:&quot;leftRight&quot;},{&quot;bottom&quot;:0,&quot;bottomAbs&quot;:false,&quot;left&quot;:0,&quot;leftAbs&quot;:false,&quot;right&quot;:0,&quot;rightAbs&quot;:false,&quot;top&quot;:0,&quot;topAbs&quot;:false,&quot;type&quot;:&quot;general&quot;}],&quot;direction&quot;:1,&quot;id&quot;:&quot;2020-12-09T23:24:42&quot;,&quot;maxSize&quot;:{&quot;size1&quot;:26.300000000000001},&quot;minSize&quot;:{&quot;size1&quot;:26.300000000000001},&quot;normalSize&quot;:{&quot;size1&quot;:26.300000000000001},&quot;subLayout&quot;:[{&quot;id&quot;:&quot;2020-12-09T23:24:42&quot;,&quot;margin&quot;:{&quot;bottom&quot;:8.4670000076293945,&quot;left&quot;:1.6929999589920044,&quot;right&quot;:0.026000002399086952,&quot;top&quot;:3.3870000839233398},&quot;type&quot;:0},{&quot;id&quot;:&quot;2020-12-09T23:24:42&quot;,&quot;margin&quot;:{&quot;bottom&quot;:2.5399999618530273,&quot;left&quot;:2.0899999141693115,&quot;right&quot;:2.5399999618530273,&quot;top&quot;:2.1170001029968262},&quot;type&quot;:0}],&quot;type&quot;:0}"/>
  <p:tag name="KSO_WM_SLIDE_BACKGROUND" val="[&quot;leftRight&quot;,&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95c973fcd6134020a63a4180aebd3213&quot;,&quot;fill_align&quot;:&quot;lt&quot;,&quot;text_align&quot;:&quot;lt&quot;,&quot;text_direction&quot;:&quot;horizontal&quot;,&quot;chip_types&quot;:[&quot;text&quot;,&quot;header&quot;]},{&quot;fill_id&quot;:&quot;1c24f19bff6c4bd6a5f20f57a535bdbe&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1358a491bb0086638bf9"/>
  <p:tag name="KSO_WM_SLIDE_CAN_ADD_NAVIGATION" val="1"/>
  <p:tag name="KSO_WM_CHIP_GROUPID" val="5ef21358a491bb0086638bf8"/>
  <p:tag name="KSO_WM_SLIDE_BK_DARK_LIGHT" val="2"/>
  <p:tag name="KSO_WM_SLIDE_BACKGROUND_TYPE" val="leftRight"/>
  <p:tag name="KSO_WM_SLIDE_SUPPORT_FEATURE_TYPE" val="3"/>
  <p:tag name="KSO_WM_TEMPLATE_ASSEMBLE_XID" val="5fd0ec3a1fa9d42129ddba0c"/>
  <p:tag name="KSO_WM_TEMPLATE_ASSEMBLE_GROUPID" val="5fd0ec3a1fa9d42129ddba0c"/>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06367_1*l_h_i*1_1_5"/>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06367_1*l_h_i*1_1_6"/>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06367_1*l_h_i*1_1_7"/>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06367_1*l_h_i*1_1_8"/>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06367_1*l_h_i*1_1_9"/>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6367_1*l_h_i*1_1_1"/>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06367_1*l_h_i*1_1_1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767"/>
  <p:tag name="KSO_WM_SLIDE_ID" val="diagram202147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3*540"/>
  <p:tag name="KSO_WM_SLIDE_POSITION" val="0*0"/>
  <p:tag name="KSO_WM_TAG_VERSION" val="1.0"/>
  <p:tag name="KSO_WM_SLIDE_LAYOUT" val="a_d"/>
  <p:tag name="KSO_WM_SLIDE_LAYOUT_CNT" val="1_1"/>
  <p:tag name="KSO_WM_SLIDE_LAYOUT_INFO" val="{&quot;backgroundInfo&quot;:[{&quot;bottom&quot;:0,&quot;bottomAbs&quot;:false,&quot;left&quot;:0,&quot;leftAbs&quot;:false,&quot;right&quot;:0.71250000000000002,&quot;rightAbs&quot;:false,&quot;top&quot;:0,&quot;topAbs&quot;:false,&quot;type&quot;:&quot;leftRight&quot;},{&quot;bottom&quot;:0,&quot;bottomAbs&quot;:false,&quot;left&quot;:0,&quot;leftAbs&quot;:false,&quot;right&quot;:0,&quot;rightAbs&quot;:false,&quot;top&quot;:0,&quot;topAbs&quot;:false,&quot;type&quot;:&quot;general&quot;}],&quot;direction&quot;:1,&quot;id&quot;:&quot;2020-12-09T23:24:42&quot;,&quot;maxSize&quot;:{&quot;size1&quot;:26.300000000000001},&quot;minSize&quot;:{&quot;size1&quot;:26.300000000000001},&quot;normalSize&quot;:{&quot;size1&quot;:26.300000000000001},&quot;subLayout&quot;:[{&quot;id&quot;:&quot;2020-12-09T23:24:42&quot;,&quot;margin&quot;:{&quot;bottom&quot;:8.4670000076293945,&quot;left&quot;:1.6929999589920044,&quot;right&quot;:0.026000002399086952,&quot;top&quot;:3.3870000839233398},&quot;type&quot;:0},{&quot;id&quot;:&quot;2020-12-09T23:24:42&quot;,&quot;margin&quot;:{&quot;bottom&quot;:2.5399999618530273,&quot;left&quot;:2.0899999141693115,&quot;right&quot;:2.5399999618530273,&quot;top&quot;:2.1170001029968262},&quot;type&quot;:0}],&quot;type&quot;:0}"/>
  <p:tag name="KSO_WM_SLIDE_BACKGROUND" val="[&quot;leftRight&quot;,&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95c973fcd6134020a63a4180aebd3213&quot;,&quot;fill_align&quot;:&quot;lt&quot;,&quot;text_align&quot;:&quot;lt&quot;,&quot;text_direction&quot;:&quot;horizontal&quot;,&quot;chip_types&quot;:[&quot;text&quot;,&quot;header&quot;]},{&quot;fill_id&quot;:&quot;1c24f19bff6c4bd6a5f20f57a535bdbe&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1358a491bb0086638bf9"/>
  <p:tag name="KSO_WM_SLIDE_CAN_ADD_NAVIGATION" val="1"/>
  <p:tag name="KSO_WM_CHIP_GROUPID" val="5ef21358a491bb0086638bf8"/>
  <p:tag name="KSO_WM_SLIDE_BK_DARK_LIGHT" val="2"/>
  <p:tag name="KSO_WM_SLIDE_BACKGROUND_TYPE" val="leftRight"/>
  <p:tag name="KSO_WM_SLIDE_SUPPORT_FEATURE_TYPE" val="3"/>
  <p:tag name="KSO_WM_TEMPLATE_ASSEMBLE_XID" val="5fd0ec3a1fa9d42129ddba0c"/>
  <p:tag name="KSO_WM_TEMPLATE_ASSEMBLE_GROUPID" val="5fd0ec3a1fa9d42129ddba0c"/>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767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67"/>
  <p:tag name="KSO_WM_UNIT_VALUE" val="375"/>
  <p:tag name="KSO_WM_TEMPLATE_ASSEMBLE_XID" val="5fd0ec3a1fa9d42129ddba0c"/>
  <p:tag name="KSO_WM_TEMPLATE_ASSEMBLE_GROUPID" val="5fd0ec3a1fa9d42129ddba0c"/>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67_1*i*2"/>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0517c0a8d4e643faac4c14e8bfee66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TEXT_FILL_FORE_SCHEMECOLOR_INDEX_BRIGHTNESS" val="0"/>
  <p:tag name="KSO_WM_UNIT_TEXT_FILL_FORE_SCHEMECOLOR_INDEX" val="2"/>
  <p:tag name="KSO_WM_UNIT_TEXT_FILL_TYPE" val="1"/>
  <p:tag name="KSO_WM_UNIT_VALUE" val="252"/>
  <p:tag name="KSO_WM_TEMPLATE_ASSEMBLE_XID" val="5fd0ec3a1fa9d42129ddba0c"/>
  <p:tag name="KSO_WM_TEMPLATE_ASSEMBLE_GROUPID" val="5fd0ec3a1fa9d42129ddba0c"/>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767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67"/>
  <p:tag name="KSO_WM_UNIT_VALUE" val="375"/>
  <p:tag name="KSO_WM_TEMPLATE_ASSEMBLE_XID" val="5fd0ec3a1fa9d42129ddba0c"/>
  <p:tag name="KSO_WM_TEMPLATE_ASSEMBLE_GROUPID" val="5fd0ec3a1fa9d42129ddba0c"/>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4767_1*i*3"/>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758ca4e4af8c46b28d1a14bc3761a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630"/>
  <p:tag name="KSO_WM_TEMPLATE_ASSEMBLE_XID" val="5fd0ec3a1fa9d42129ddba0c"/>
  <p:tag name="KSO_WM_TEMPLATE_ASSEMBLE_GROUPID" val="5fd0ec3a1fa9d42129ddba0c"/>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4767_1*i*4"/>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60ef649c3cd4167ac48b71d6d399a1a"/>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4767_1*i*5"/>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00c20734b6f4271bb27757094427133"/>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5fd0ec3a1fa9d42129ddba0c"/>
  <p:tag name="KSO_WM_TEMPLATE_ASSEMBLE_GROUPID" val="5fd0ec3a1fa9d42129ddba0c"/>
</p:tagLst>
</file>

<file path=ppt/tags/tag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4767_1*a*1"/>
  <p:tag name="KSO_WM_TEMPLATE_CATEGORY" val="diagram"/>
  <p:tag name="KSO_WM_TEMPLATE_INDEX" val="202147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d50f5ecd31b4df69221998bb2229a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27d7c6c993b4922baa2927f1020a943"/>
  <p:tag name="KSO_WM_UNIT_TEXT_FILL_FORE_SCHEMECOLOR_INDEX_BRIGHTNESS" val="0"/>
  <p:tag name="KSO_WM_UNIT_TEXT_FILL_FORE_SCHEMECOLOR_INDEX" val="13"/>
  <p:tag name="KSO_WM_UNIT_TEXT_FILL_TYPE" val="1"/>
  <p:tag name="KSO_WM_TEMPLATE_ASSEMBLE_XID" val="5fd0ec3a1fa9d42129ddba0c"/>
  <p:tag name="KSO_WM_TEMPLATE_ASSEMBLE_GROUPID" val="5fd0ec3a1fa9d42129ddba0c"/>
</p:tagLst>
</file>

<file path=ppt/tags/tag9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
  <p:tag name="KSO_WM_UNIT_NOCLEAR" val="0"/>
  <p:tag name="KSO_WM_UNIT_VALUE" val="15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6367_1*l_h_f*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06367_1*l_h_i*1_1_10"/>
  <p:tag name="KSO_WM_TEMPLATE_CATEGORY" val="diagram"/>
  <p:tag name="KSO_WM_TEMPLATE_INDEX" val="20206367"/>
  <p:tag name="KSO_WM_UNIT_LAYERLEVEL" val="1_1_1"/>
  <p:tag name="KSO_WM_TAG_VERSION" val="1.0"/>
  <p:tag name="KSO_WM_BEAUTIFY_FLAG" val="#wm#"/>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小标题"/>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6367_1*l_h_a*1_1_1"/>
  <p:tag name="KSO_WM_TEMPLATE_CATEGORY" val="diagram"/>
  <p:tag name="KSO_WM_TEMPLATE_INDEX" val="2020636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1"/>
  <p:tag name="KSO_WM_UNIT_ID" val="diagram20206367_1*l_h_i*1_1_11"/>
  <p:tag name="KSO_WM_TEMPLATE_CATEGORY" val="diagram"/>
  <p:tag name="KSO_WM_TEMPLATE_INDEX" val="20206367"/>
  <p:tag name="KSO_WM_UNIT_LAYERLEVEL" val="1_1_1"/>
  <p:tag name="KSO_WM_TAG_VERSION" val="1.0"/>
  <p:tag name="KSO_WM_BEAUTIFY_FLAG" val="#wm#"/>
  <p:tag name="KSO_WM_UNIT_TEXT_FILL_FORE_SCHEMECOLOR_INDEX_BRIGHTNESS" val="0"/>
  <p:tag name="KSO_WM_UNIT_TEXT_FILL_FORE_SCHEMECOLOR_INDEX" val="8"/>
  <p:tag name="KSO_WM_UNIT_TEXT_FILL_TYPE" val="1"/>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6367_1*l_h_i*1_1_2"/>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6367_1*l_h_i*1_1_3"/>
  <p:tag name="KSO_WM_TEMPLATE_CATEGORY" val="diagram"/>
  <p:tag name="KSO_WM_TEMPLATE_INDEX" val="20206367"/>
  <p:tag name="KSO_WM_UNIT_LAYERLEVEL" val="1_1_1"/>
  <p:tag name="KSO_WM_TAG_VERSION" val="1.0"/>
  <p:tag name="KSO_WM_BEAUTIFY_FLAG" val="#wm#"/>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835</Words>
  <Application>Microsoft Office PowerPoint</Application>
  <PresentationFormat>宽屏</PresentationFormat>
  <Paragraphs>88</Paragraphs>
  <Slides>17</Slides>
  <Notes>0</Notes>
  <HiddenSlides>0</HiddenSlides>
  <MMClips>3</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0</vt:i4>
      </vt:variant>
      <vt:variant>
        <vt:lpstr>幻灯片标题</vt:lpstr>
      </vt:variant>
      <vt:variant>
        <vt:i4>17</vt:i4>
      </vt:variant>
    </vt:vector>
  </HeadingPairs>
  <TitlesOfParts>
    <vt:vector size="29" baseType="lpstr">
      <vt:lpstr>Gill Sans</vt:lpstr>
      <vt:lpstr>等线</vt:lpstr>
      <vt:lpstr>等线 Light</vt:lpstr>
      <vt:lpstr>方正大标宋简体</vt:lpstr>
      <vt:lpstr>方正盗将行</vt:lpstr>
      <vt:lpstr>方正卡通简体</vt:lpstr>
      <vt:lpstr>方正铭石体 简</vt:lpstr>
      <vt:lpstr>楷体</vt:lpstr>
      <vt:lpstr>微软雅黑</vt:lpstr>
      <vt:lpstr>Arial</vt:lpstr>
      <vt:lpstr>Wingdings</vt:lpstr>
      <vt:lpstr>Office 主题​​</vt:lpstr>
      <vt:lpstr>我国法治建设的历程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我国法治建设的历程</dc:title>
  <dc:creator>admin</dc:creator>
  <cp:lastModifiedBy>admin</cp:lastModifiedBy>
  <cp:revision>6</cp:revision>
  <dcterms:created xsi:type="dcterms:W3CDTF">2021-06-10T04:20:49Z</dcterms:created>
  <dcterms:modified xsi:type="dcterms:W3CDTF">2021-06-10T04:45:27Z</dcterms:modified>
</cp:coreProperties>
</file>